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Индия: краткий обзор и основные 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первых великих цивилизаций, заложившая основы культуры и науки.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историческое происхождение цивилизации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охватывала Индийский субконтинент с реками Инд и Ганг, горами Гималаями. Её культуру формировали арии, дравиды и другие народы.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природных условий для развития Древней Индии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Инд — источник жизни и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Инд питала земли, давая возможность выращивать урожай и развивать поселения. Благодаря водным ресурсам возникали города и фермы.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муссонов на сельскохозяйственные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Муссонные ветры приносили дождь, необходимый для посадки и сбора урожая. Именно этим объясняется сезонность в древней индийской жизни.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способствовала уникальности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пустыни ограничивали контакты с внешним миром и помогли сформировать оригинальные культурные и технологические достижения.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цивилизации долины Инда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2500 г.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расцвета цивилизации: строительство городов Хараппа и Мохенджо-Даро.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2000 г.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Пиком развития стали технические инновации и социальная организация.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1700 г.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упадка из-за экологических изменений и социальных перемен.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1500 г.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города, смена культуры, появление новых народов на территории.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хозяйственная деятельность Древней Индии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2000 году до н. э. население достигало нескольких миллионов, а крупнейшие города насчитывали до 40 тысяч человек.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 — пшеница и рис — обеспечивали питание и экономическую стабильность.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дополняло сельское хозяйство: разводили крупный рогатый скот и овец.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кузнечное дело, керамика и ткачество, что поддерживало материальную культуру.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многообразие Древней Индии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— древняя вера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основан на священных текстах ведах, поклонении множеству богов и соблюдении ритуалов.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— путь просветления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Сиддхартхой Гаутамой, буддизм проповедовал нежелание страданий через внутреннее познание.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 — идеал ненасилия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 сделал акцент на строгом ненасилии и духовной дисциплине в общем культурном контексте.
</a:t>
            </a:r>
            <a:endParaRPr lang="en-US" sz="10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отмечен значительными изменениями в политике, культуре и обществе Индии.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ранних городов до мощной империи культура Индии прошла сложный путь развития и интеграции.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археологические данные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планирование в Мохенджо-Даро и Хараппе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прямоугольная сетка улиц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строились по строгой прямоугольной планировке с ровными дорогами, что обеспечивало удобный передвижение и пространственную структуру.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инновации в инженерии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канализационная система с глиняными трубами впервые обеспечивала гигиену и комфорт жителей.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банные комплексы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бани свидетельствуют о высоком уровне городской культуры и заботе о здоровье населения.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Маурьев и влияние Ашоки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Чандрагупта Маурья объединил индийские территории, создав крупнейшее государство своего времени.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Ашока принял буддизм как государственную религию и продвигал мир и духовные ценности.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поддерживал строительные проекты и уважение к живым существам через законы и обычаи.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центральной канализации с глиняными трубами позволяло эффективно отводить сточные воды, демонстрируя высокий уровень инженерии.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и строительство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возводились из стандартизированных обожжённых кирпичей, часто вокруг внутреннего двора, обеспечивая комфорт и приватность.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городов Мохенджо-Даро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Кастовая система: структура и влияние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Кастовая система делила общество на четыре главные группы: брахманы — жрецы, кшатрии — воины, вайшьи — земледельцы и торговцы, шудры — ремесленники и слуги.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каста обладала собственными обязанностями, правами и запретами, что определяло социальную роль человека на всю жизнь и ограничивало взаимодействие с представителями других каст.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одной касты в другую был практически невозможен, что закрепляло социальные границы и упорядочивало общественные отношения на протяжении многих столетий.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Кастовая система влияла на образ жизни, выбор профессии, брачные союзы и даже питание, отражая глубокие исторические и культурные традиции Древней Индии.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повседневная жизнь жителей Индии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одежда — дхоти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носили дхоти — длинный хлопковый отрез ткани, который оборачивали вокруг бедер и пояса. Этот предмет одежды был удобным и подходил для жаркого климата, позволяя свободно двигаться во время работы и отдыха.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одежда и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носили сари — длинные полосы ткани, которые красиво драпировались вокруг тела. Часто сари украшали вышивкой или красителями, а также дополняли украшениями из бисера и металла, что подчеркивало социальный статус и культурные традиции.
</a:t>
            </a:r>
            <a:endParaRPr lang="en-US" sz="1046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татуировок и красителей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Древней Индии украшали тело с помощью растительных красителей и наносили татуировки, символизирующие веру, принадлежность к касте или важные жизненные события. Эти традиции были важной частью повседневной жизни и самовыражения.
</a:t>
            </a:r>
            <a:endParaRPr lang="en-US" sz="10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традиционная еда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зерновые культуры — рис и пшеница, а также бобовые и чечевица, которые обеспечивали необходимый белок для жителей.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рацион обогащался специями и овощами, а молочные продукты дополняли питание, отражая связь с сельским хозяйством и домашними животными.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коровы считались священными, употребление мясных продуктов было редкостью, особенно среди представителей высших каст, соблюдающих религиозные нормы.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и изобретения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Древнеиндийские учёные впервые ввели концепцию нуля и разработали десятичную систему счисления, которые стали основой современной математики.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применялись высокоточные хирургические инструменты, а описания сложных операций содержатся в трактате «Сусрута-самхита», свидетельствуя о высоком уровне знаний.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наблюдали движения планет и понимали, что Земля вращается вокруг своей оси, что опережало многие европейские открытия на многие века.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учёные изучали и регулярно записывали наблюдения, создавая научные труды, которые повлияли на дальнейшее развитие науки в Азии и мире.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 Древней Индии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ступа в Санчи — шедевр буддийской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Ступа в Санчи — один из старейших буддийских памятников, возведенный в III веке до н. э. Она служила местом паломничества и символом буддизма, отражая искусство каменной резьбы и архитектурного мастерства эпохи.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и резьба по дереву и камню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храмах и дворцах украшения включали изысканную резьбу и фрески с изображением богов, животных и мифов, создавая яркие образы, которые сохраняли важные культурные и религиозные сюжеты.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театральные представления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включало не только визуальные формы, но и живые выступления: танцы и театры сопровождали религиозные и общественные праздники, обогащая культурную жизнь народа и укрепляя традиции.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литература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Пиктограмма Хараппской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пиктограмм в письменности Хараппской цивилизации отражало попытки записи информации, однако данный язык до сих пор не расшифрован.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санскрита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санскрит стал основным литературным языком, на котором создавались религиозные и философские тексты, получив широкое распространение в Центральной и Южной Азии.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Вед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 — священные тексты индуизма, содержащие гимны, мантры и ритуальные наставления, возникли в период Ведийской культуры и стали фундаментом религиозных традиций.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Эпические поэмы «Махабхарата» и «Рамаяна»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«Махабхарата» и «Рамаяна» — эпические произведения, включающие мифы, истории и учения, которые имели огромное влияние на культуру и моральные устои народа.
</a:t>
            </a:r>
            <a:endParaRPr lang="en-US" sz="9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праздники и ремёсла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Холи — праздник красок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Холи символизирует наступление весны и радость жизни. Во время праздника люди обливаются цветными порошками, поют и танцуют, создавая атмосферу веселья и единения сообщества.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— праздник света и духовного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отмечают появлением огней и свечей, символизирующих победу света над тьмой. Праздник сопровождается семейными сборами, украшением домов и подготовкой особых блюд и сладостей.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культурное мастерство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Гончарство, ткачество и изготовление украшений были важными занятиями. Мастера создавали уникальные изделия, которые использовались в обиходе и обрядах, передавая традиции от поколения к поколению.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внешние связи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поддерживала активные торговые связи с Месопотамией, Египтом и Персией, экспортируя пряности, хлопковые ткани, драгоценности и изделия из слоновой кости.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Инд служила важным торговым путём, облегчая транспортировку товаров и стимулируя экономическое развитие различных регионов цивилизации.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свидетельствуют о широком распространении индийских товаров в отдалённых странах, подтверждая высокий уровень международной торговли в древности.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и наука Индии сохраняют наследие древних учёных и мыслителей, проявляющееся в математике, медицине и философии, которые продолжают развиваться и влиять на мировое сообщество.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зародившийся в Индии, распространился на Восток, а музыка, религиозные праздники и кулинарные традиции стали неотъемлемой частью жизненного опыта множества народов.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Древней Индии на современность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и значение Древней Индии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сформировала основы множества наук, искусств и религий, оказав влияние на развитие мировой цивилизации и продолжая вдохновлять культурное и научное развитие в современности.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2026-05-10T11:24:34Z</dcterms:created>
  <dcterms:modified xsi:type="dcterms:W3CDTF">2026-05-10T11:24:34Z</dcterms:modified>
</cp:coreProperties>
</file>