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веществ у растений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вода и питательные вещества путешествуют по растению?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растению нужен внутренний транспорт
</a:t>
            </a:r>
            <a:endParaRPr lang="en-US" sz="2264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не может обходиться без движения веществ: корни добывают воду и соли, листья создают сахар, а стебель связывает все органы в единую систему. Без этого обмена оно не росло бы и не выживало бы в изменчивых условиях.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34" y="1245327"/>
            <a:ext cx="2676480" cy="356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пути движения веществ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распределяет органику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доставляет сахар и другие органические вещества из листьев туда, где они нужны: к корням, молодым побегам, цветкам и плодам. Так растение снабжает энергией все части.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5600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поднимает воду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переносит воду и растворённые минеральные соли от корней к листьям. Этот путь особенно важен для питания клеток, фотосинтеза и поддержания упругости тканей.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 — место, где начинается всасывание
</a:t>
            </a:r>
            <a:endParaRPr lang="en-US" sz="2319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11204" y="1280387"/>
            <a:ext cx="2348100" cy="16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волоски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многократно увеличивают поверхность корня, поэтому растение может поглощать больше воды из почвы. Через тонкие стенки вода быстрее входит в клетки вместе с растворёнными веществами.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12533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водой в корень поступают минеральные соли, необходимые для роста и работы клеток. Особенно важны они для образования хлорофилла, новых тканей и нормального развития растения.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13862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микоризы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бедных почвах корням помогает микориза — союз с грибами. Грибные нити расширяют область поглощения и улучшают поступление воды и солей к растению.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от почвы до листа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вода с растворёнными солями поднимается через ткани растения.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материалу школьной биологии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переносит ксилема и что переносит флоэма
</a:t>
            </a:r>
            <a:endParaRPr lang="en-US" sz="216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проводящих пути работают одновременно: один снабжает клетки водой и солями, другой переносит продукты фотосинтеза к местам их использования.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связана прежде всего с водным потоком, а флоэма — с распределением органических веществ по растению.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4804" y="1088975"/>
            <a:ext cx="3699186" cy="39348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и диффузия в жизни растения
</a:t>
            </a:r>
            <a:endParaRPr lang="en-US" sz="2795" dirty="0"/>
          </a:p>
        </p:txBody>
      </p:sp>
      <p:sp>
        <p:nvSpPr>
          <p:cNvPr id="9" name="Text 1"/>
          <p:cNvSpPr txBox="1"/>
          <p:nvPr/>
        </p:nvSpPr>
        <p:spPr>
          <a:xfrm>
            <a:off x="594949" y="1471836"/>
            <a:ext cx="19533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в корне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помогает воде переходить в клетки корня через полупроницаемые мембраны. Вода движется туда, где растворённых веществ больше, поэтому всасывание идёт даже при небольшом количестве влаги.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134224" y="1471836"/>
            <a:ext cx="19266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в листьях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позволяет частицам самопроизвольно смешиваться. В листьях она помогает углекислому газу попадать в клетки, а кислороду и водяному пару — выходить наружу.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0525" y="3572725"/>
            <a:ext cx="3596100" cy="10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обменом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работают постоянно и незаметно, но без них растение не смогло бы получать воду, дышать и участвовать в фотосинтезе. Они поддерживают жизнь каждой клетки.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Корневое давление и капиллярность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60791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изнутри корня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клетки корня накапливают ионы, вода входит за ними, и в тканях возникает давление. Оно помогает подталкивать воду вверх по проводящим сосудам.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502352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в узких трубочках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Капиллярность проявляется в очень тонких каналах, где вода может подниматься без насоса. Чем уже сосуд, тем заметнее это явление, особенно в растении.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9183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заметнее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Корневое давление и капиллярность особенно важны у молодых растений и в ночные часы, когда испарение через листья слабее и тяга снизу становится заметнее.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листья теряют воду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Устьице, которое открывает путь воздуху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листа есть маленькие отверстия — устьица. Через них внутрь входит углекислый газ, а наружу выходит водяной пар. Именно поэтому лист постоянно теряет влагу, даже когда растение кажется неподвижным.
</a:t>
            </a:r>
            <a:endParaRPr lang="en-US" sz="1069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Дневная жара и закрытые створки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 яркий, температура высокая или воздух сухой, устьица могут сильнее открываться, а при дефиците воды — закрываться. Так растение ищет баланс между газообменом и защитой от пересыхания.
</a:t>
            </a:r>
            <a:endParaRPr lang="en-US" sz="1069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нить воды вверх по стеблю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из листьев создаёт тягу, которая помогает воде подниматься от корней. Можно представить это как непрерывную цепочку, где каждое испарённое капля помогает следующей добраться выше.
</a:t>
            </a:r>
            <a:endParaRPr lang="en-US" sz="1069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листья теряют воду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материалу школьной биологии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скорость испарения воды
</a:t>
            </a:r>
            <a:endParaRPr lang="en-US" sz="256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меняется не только от состояния растения, но и от окружающей среды. Даже один и тот же лист теряет воду по-разному в разные часы дня.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суше, теплее и светлее вокруг, тем быстрее идёт испарение; влажный воздух заметно снижает потери воды.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98556"/>
            <a:ext cx="443582" cy="39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4470" y="1384985"/>
            <a:ext cx="421437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56669" y="1384985"/>
            <a:ext cx="263398" cy="4214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сосуды ксилемы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трубки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ксилемы образованы длинными мёртвыми клетками, которые соединяются в почти непрерывные трубочки. По ним вода поднимается от корня к листьям без частых преград.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стенки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клеток утолщены и пропитаны лигнином. Благодаря этому сосуды не сминаются под давлением воды и сохраняют форму даже в высоких частях растения.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ток воды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сосудов нет содержимого, которое мешало бы движению. Поэтому вода и растворённые минеральные соли проходят по ксилеме быстро и почти непрерывным потоком.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флоэма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11204" y="1280387"/>
            <a:ext cx="2348100" cy="16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проводящие трубки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состоит из живых ситовидных трубок и клеток-спутниц, которые работают вместе. Такое строение позволяет перемещать растворённые вещества и поддерживать работу проводящей ткани.
</a:t>
            </a:r>
            <a:endParaRPr lang="en-US" sz="1379" dirty="0"/>
          </a:p>
        </p:txBody>
      </p:sp>
      <p:sp>
        <p:nvSpPr>
          <p:cNvPr id="12" name="Text 3"/>
          <p:cNvSpPr txBox="1"/>
          <p:nvPr/>
        </p:nvSpPr>
        <p:spPr>
          <a:xfrm>
            <a:off x="3512533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Ситовидные перегородки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клетками находятся ситовидные пластинки с порами. Через них проходят сахара и другие органические вещества, поэтому поток по флоэме остаётся непрерывным и управляемым.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13862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и потребители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сахара образуются в листьях, а затем поступают к корням, плодам, семенам и молодым побегам. Эти органы используют их для роста, запасания и 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сахар из листа попадает в другие органы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органических веществ от листа к зонам потребления через флоэму.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и флоэма решают разные задачи: одна подаёт воду и соли, другая распределяет продукты фотосинтеза по всему растению.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по теме «Передвижение веществ у растений»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две проводящие ткани растения по строению и по веществам, которые они переносят.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ксилемы и флоэмы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Запасные вещества из корней и стеблей переходят к молодым побегам. Они помогают быстро распускать листья и поддерживать ранний рост.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активно создают сахара, и флоэма направляет их к корням, цветкам и плодам. Растение питается и наращивает новые органы.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веществ откладывается в запас, чтобы пережить холодный период. Поток питательных веществ меняется в пользу тех органов, которые накапливают резервы.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растение распределяет питательные вещества
</a:t>
            </a:r>
            <a:endParaRPr lang="en-US" sz="2034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функций транспортной системы растения по материалам темы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растению нужен транспорт веществ
</a:t>
            </a:r>
            <a:endParaRPr lang="en-US" sz="244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внутреннего переноса воды и питательных веществ разные органы растения не могли бы работать согласованно: листья, корни и плоды зависят друг от друга.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роль транспорта связана с питанием клеток и ростом, но он также поддерживает фотосинтез, охлаждение и запасание веществ.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602" y="1331125"/>
            <a:ext cx="2696796" cy="21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002" y="1331550"/>
            <a:ext cx="2696796" cy="216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6532" y="1331550"/>
            <a:ext cx="2710886" cy="216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Кактус: экономия воды
</a:t>
            </a:r>
            <a:pPr algn="l" indent="0" marL="0">
              <a:lnSpc>
                <a:spcPct val="90000"/>
              </a:lnSpc>
              <a:buNone/>
            </a:pPr>
            <a:r>
              <a:rPr lang="en-US" sz="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кактуса мало листьев, поэтому испарение воды сильно уменьшено. Основную роль в запасании влаги берёт на себя толстый зелёный стебель, а проводящие ткани обеспечивают медленное, но надёжное перемещение веществ.
</a:t>
            </a:r>
            <a:endParaRPr lang="en-US" sz="839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Злак: стройная проводящая сеть
</a:t>
            </a:r>
            <a:pPr algn="l" indent="0" marL="0">
              <a:lnSpc>
                <a:spcPct val="90000"/>
              </a:lnSpc>
              <a:buNone/>
            </a:pPr>
            <a:r>
              <a:rPr lang="en-US" sz="3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злаков узкие листья и длинный стебель, внутри которого проходят проводящие пучки. По этой сети вода и сахара быстро распределяются между листьями, стеблем и корнями, поддерживая активный рост.
</a:t>
            </a:r>
            <a:endParaRPr lang="en-US" sz="908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весной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у берёзы можно заметить сокодвижение: растворённые вещества и вода особенно активно перемещаются вверх. Это помогает дереву снабжать почки и молодые побеги в начале сезона.
</a:t>
            </a:r>
            <a:endParaRPr lang="en-US" sz="929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транспорт веществ выглядит у разных растений
</a:t>
            </a:r>
            <a:endParaRPr lang="en-US" sz="197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нарушает движение веществ в растении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внешние условия и повреждения влияют на транспорт воды и питательных веществ.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процессы работают вместе: одни обеспечивают поступление воды, другие — её подъём и распределение питательных веществ по органам растения.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понятий темы «Передвижение веществ у растений»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процессы и их роль в жизни растения
</a:t>
            </a:r>
            <a:endParaRPr lang="en-US" sz="2198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основные процессы движения веществ с тем, где они происходят и какой результат дают для растения.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транспорт веществ делает растение живым и целостным
</a:t>
            </a:r>
            <a:endParaRPr lang="en-US" sz="3357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и флоэма связывают все органы растения в единую систему. Благодаря их работе корень, стебель и листья получают всё необходимое для роста, питания и образования новых частей.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2026-05-31T19:23:12Z</dcterms:created>
  <dcterms:modified xsi:type="dcterms:W3CDTF">2026-05-31T19:23:12Z</dcterms:modified>
</cp:coreProperties>
</file>