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умножения на 4: учимся считать быстро и уверенно
</a:t>
            </a:r>
            <a:endParaRPr lang="en-US" sz="3145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считать по 4 и запоминаем таблицу легко.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Четвёрка вокруг нас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4 встречается чаще, чем кажется: у стула четыре ножки, у машины четыре колеса, а у квадрата — четыре стороны. Поэтому таблица на 4 помогает считать быстро и узнавать знакомые группы предметов.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умножить на 4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Умножить на 4 — значит взять одно и то же число четыре раза. Например, 4×3 — это 3+3+3+3, и так ответ становится понятнее.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считать по шагам, каждый следующий результат увеличивается на 4. Такой способ помогает не путаться и быстрее находить нужное число без долгого пересчёта.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ответы таблицы идут ровно: 4, 8, 12, 16, 20, 24, 28, 32, 36, 40. Это как аккуратная лестница из одинаковых ступенек.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700" y="1554284"/>
            <a:ext cx="2265000" cy="1908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0625" y="1554284"/>
            <a:ext cx="2265000" cy="19088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6075" y="1554284"/>
            <a:ext cx="2265000" cy="1908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Четвёрка в предметах и фигурах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93750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машины четыре колеса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Машина едет на четырёх колёсах, и это сразу напоминает число 4. Такой пример легко представить, потому что он знаком каждому ребёнку. Когда в уме появляется картинка, запомнить умножение становится проще и веселее.
</a:t>
            </a:r>
            <a:endParaRPr lang="en-US" sz="1022" dirty="0"/>
          </a:p>
        </p:txBody>
      </p:sp>
      <p:sp>
        <p:nvSpPr>
          <p:cNvPr id="11" name="Text 3"/>
          <p:cNvSpPr txBox="1"/>
          <p:nvPr/>
        </p:nvSpPr>
        <p:spPr>
          <a:xfrm>
            <a:off x="357072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стула тоже есть четвёрка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стульев четыре ножки, и они стоят очень устойчиво. Это удобный пример для запоминания: число 4 словно держит предмет на месте. Можно даже представить, как стул тихо помогает таблице умножения.
</a:t>
            </a:r>
            <a:endParaRPr lang="en-US" sz="1022" dirty="0"/>
          </a:p>
        </p:txBody>
      </p:sp>
      <p:sp>
        <p:nvSpPr>
          <p:cNvPr id="12" name="Text 4"/>
          <p:cNvSpPr txBox="1"/>
          <p:nvPr/>
        </p:nvSpPr>
        <p:spPr>
          <a:xfrm>
            <a:off x="632617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любит число 4
</a:t>
            </a:r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квадрата четыре стороны, и это делает его отличным помощником для урока. Фигура выглядит просто и понятно, а число 4 в ней заметно сразу. Такой образ помогает связать математику с геометрией без лишних трудностей.
</a:t>
            </a:r>
            <a:endParaRPr lang="en-US" sz="100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считать по четвёркам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строится ряд ответов при прибавлении 4 каждый раз.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примеры таблицы на 4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374738" y="208707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4×1 = 4, 4×2 = 8, 4×3 = 12. Эти первые примеры открывают всю таблицу и показывают, как счёт сразу идёт по ровному шагу.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74738" y="293860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внимательно смотреть на ответы, видно простое правило: каждое следующее число больше предыдущего на 4. Это очень удобно для быстрого продолжения ряда.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374738" y="3790148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старт помогает не теряться в таблице и уверенно переходить к следующим примерам. Чем лучше запомнены первые ответы, тем легче вся цепочка.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92200" y="818825"/>
            <a:ext cx="3432300" cy="19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
</a:t>
            </a:r>
            <a:endParaRPr lang="en-US" sz="9600" dirty="0"/>
          </a:p>
        </p:txBody>
      </p:sp>
      <p:sp>
        <p:nvSpPr>
          <p:cNvPr id="4" name="Text 1"/>
          <p:cNvSpPr txBox="1"/>
          <p:nvPr/>
        </p:nvSpPr>
        <p:spPr>
          <a:xfrm>
            <a:off x="579275" y="4416125"/>
            <a:ext cx="34323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умножения на 4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579275" y="1959200"/>
            <a:ext cx="3339600" cy="12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середине таблицы особенно заметно удобное число 20: 16, 20, 24 идут ритмично и без скачков.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992200" y="2949025"/>
            <a:ext cx="3432300" cy="17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это круглый ответ, который помогает легче запомнить середину таблицы.
</a:t>
            </a:r>
            <a:endParaRPr lang="en-US" sz="281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9192" y="1540468"/>
            <a:ext cx="292875" cy="468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42513" y="1540475"/>
            <a:ext cx="292875" cy="468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2662" y="1535175"/>
            <a:ext cx="292875" cy="468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Следующие примеры: 4×7, 4×8, 4×9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503950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4×7 = 28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ответ продолжает ряд без остановки. Если помнить предыдущие числа, 28 легко находится как следующий ровный шаг.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4219688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4×8 = 32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снова работает тот же закон: прибавляем ещё 4 и получаем 32. Число звучит как уверенный шаг вперёд.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935437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4×9 = 36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пример перед финалом тоже подчиняется общему ритму. 36 удобно запомнить как ещё один аккуратный шаг в таблице.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пример: 4×10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76881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4×10 = 40. Это очень удобный конец таблицы, потому что в ответе появляется ноль, и число легко заметить с первого взгляда.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6034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40 ряд ответов завершается, и вся таблица выглядит аккуратно и понятно. Такой финал помогает запомнить, где заканчивается счёт по 4.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300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ребёнок быстро находит 40, значит, он уже хорошо чувствует весь ритм таблицы. Это отличный знак уверенного счёта.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575" y="2484785"/>
            <a:ext cx="2755936" cy="2319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0352" y="2484787"/>
            <a:ext cx="2755936" cy="2319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3860" y="2484731"/>
            <a:ext cx="2708713" cy="242302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Ровный узор ответов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49987" y="1399525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Лестница из чисел
</a:t>
            </a:r>
            <a:pPr algn="ctr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 в таблице на 4 выстраиваются как лестница: 4, 8, 12, 16 и дальше. Каждая ступенька выше ровно на одно и то же число, поэтому ряд выглядит спокойно и понятно. Такой узор легко увидеть и ещё легче запомнить.
</a:t>
            </a:r>
            <a:endParaRPr lang="en-US" sz="970" dirty="0"/>
          </a:p>
        </p:txBody>
      </p:sp>
      <p:sp>
        <p:nvSpPr>
          <p:cNvPr id="10" name="Text 2"/>
          <p:cNvSpPr txBox="1"/>
          <p:nvPr/>
        </p:nvSpPr>
        <p:spPr>
          <a:xfrm>
            <a:off x="3497562" y="1409897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шаг помогает
</a:t>
            </a:r>
            <a:pPr algn="ctr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 каждому новому ответу добавляется 4, счёт становится предсказуемым. Ребёнок быстро замечает, что числа идут дружно и не спорят между собой. Это делает таблицу похожей на аккуратную дорожку из одинаковых шагов.
</a:t>
            </a:r>
            <a:endParaRPr lang="en-US" sz="970" dirty="0"/>
          </a:p>
        </p:txBody>
      </p:sp>
      <p:sp>
        <p:nvSpPr>
          <p:cNvPr id="11" name="Text 3"/>
          <p:cNvSpPr txBox="1"/>
          <p:nvPr/>
        </p:nvSpPr>
        <p:spPr>
          <a:xfrm>
            <a:off x="6323851" y="1399525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без сбоя
</a:t>
            </a:r>
            <a:pPr algn="ctr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Весь ряд ответов можно прочитать почти как считалочку: 4, 8, 12, 16, 20, 24, 28, 32, 36, 40. У такого ритма есть своя музыка, и она помогает запоминать таблицу без скуки и путаницы.
</a:t>
            </a:r>
            <a:endParaRPr lang="en-US" sz="1024" dirty="0"/>
          </a:p>
        </p:txBody>
      </p:sp>
      <p:sp>
        <p:nvSpPr>
          <p:cNvPr id="12" name="Text 4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таблица на 4 дружит с десятками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3350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4×5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Пятая ступень таблицы приводит к круглому числу 20. Его легко запомнить, и оно становится удобной опорой для дальнейшего счёта.
</a:t>
            </a:r>
            <a:endParaRPr lang="en-US" sz="1191" dirty="0"/>
          </a:p>
        </p:txBody>
      </p:sp>
      <p:sp>
        <p:nvSpPr>
          <p:cNvPr id="11" name="Text 3"/>
          <p:cNvSpPr txBox="1"/>
          <p:nvPr/>
        </p:nvSpPr>
        <p:spPr>
          <a:xfrm>
            <a:off x="294125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соседние ответы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20 уже известно, рядом сразу находятся 24 и 28. Достаточно прибавлять по 4, и числа выстраиваются без лишних усилий.
</a:t>
            </a:r>
            <a:endParaRPr lang="en-US" sz="1191" dirty="0"/>
          </a:p>
        </p:txBody>
      </p:sp>
      <p:sp>
        <p:nvSpPr>
          <p:cNvPr id="12" name="Text 4"/>
          <p:cNvSpPr txBox="1"/>
          <p:nvPr/>
        </p:nvSpPr>
        <p:spPr>
          <a:xfrm>
            <a:off x="554900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 знакомому ритму
</a:t>
            </a:r>
            <a:pPr algn="l" indent="0" marL="0">
              <a:lnSpc>
                <a:spcPct val="115000"/>
              </a:lnSpc>
              <a:buNone/>
            </a:pPr>
            <a:r>
              <a:rPr lang="en-US" sz="10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десятки и числа рядом с ними помогают замечать порядок в таблице. Так счёт становится спокойным, а ошибки видны быстрее.
</a:t>
            </a:r>
            <a:endParaRPr lang="en-US" sz="110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33450" y="395475"/>
            <a:ext cx="84771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 таблице на 4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68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дети путают близкие примеры, например 4×6 и 4×7. Чтобы не сбиться, полезно вслух проговаривать порядок ответов и не перескакивать через шаг.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8505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забыть, что каждый следующий ответ должен увеличиваться ровно на 4. Если прибавить другое число, цепочка сразу ломается и становится неточной.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143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пытаются угадывать ответ, не считая по порядку. Лучше опираться на уже известный пример, тогда новое число находится спокойно и без лишней спешки.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780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проверка простая: ответы должны идти так, как ступеньки лестницы — 4, 8, 12, 16. Если ритм нарушился, значит, нужна повторная проверка.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700" y="1554284"/>
            <a:ext cx="2265000" cy="1908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0625" y="1554284"/>
            <a:ext cx="2265000" cy="19088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6075" y="1554284"/>
            <a:ext cx="2265000" cy="1908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любит движение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93750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Хлопки в ритме четвёрки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хлопать четыре раза и повторять это несколько раз, число 4 запоминается легче. Ритм помогает мозгу «услышать» порядок ответов и не путаться в счёте.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57072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шага вперёд
</a:t>
            </a:r>
            <a:pPr algn="ctr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коротких шага делают таблицу почти живой. Ребёнок чувствует повторение в движении, а значит, лучше понимает, почему ответы идут ровно и одинаково прибавляются.
</a:t>
            </a:r>
            <a:endParaRPr lang="en-US" sz="1044" dirty="0"/>
          </a:p>
        </p:txBody>
      </p:sp>
      <p:sp>
        <p:nvSpPr>
          <p:cNvPr id="12" name="Text 4"/>
          <p:cNvSpPr txBox="1"/>
          <p:nvPr/>
        </p:nvSpPr>
        <p:spPr>
          <a:xfrm>
            <a:off x="632617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Пальцы как подсказка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Поднять четыре пальца — простой и понятный жест. Он напоминает, что нужно брать число четыре раза, и помогает быстрее вспомнить нужный пример без долгих раздумий.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4550" y="1420539"/>
            <a:ext cx="541538" cy="61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4557" y="2747279"/>
            <a:ext cx="541537" cy="61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88126" y="4117254"/>
            <a:ext cx="614400" cy="4915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75" y="395475"/>
            <a:ext cx="7967700" cy="61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из школьной жизни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215732" y="1347111"/>
            <a:ext cx="21180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Карандаши в коробках
</a:t>
            </a:r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4 коробках лежит по 3 карандаша, всего получается 12. Такой пример показывает, как умножение сразу считает одинаковые группы предметов.
</a:t>
            </a:r>
            <a:endParaRPr lang="en-US" sz="962" dirty="0"/>
          </a:p>
        </p:txBody>
      </p:sp>
      <p:sp>
        <p:nvSpPr>
          <p:cNvPr id="11" name="Text 3"/>
          <p:cNvSpPr txBox="1"/>
          <p:nvPr/>
        </p:nvSpPr>
        <p:spPr>
          <a:xfrm>
            <a:off x="2215732" y="2680694"/>
            <a:ext cx="21180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Яблоки в пакетах
</a:t>
            </a:r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4 пакетах по 5 яблок, ответ получается быстро: 20 яблок. Здесь удобно увидеть, как таблица помогает в обычной школьной задаче.
</a:t>
            </a:r>
            <a:endParaRPr lang="en-US" sz="973" dirty="0"/>
          </a:p>
        </p:txBody>
      </p:sp>
      <p:sp>
        <p:nvSpPr>
          <p:cNvPr id="12" name="Text 4"/>
          <p:cNvSpPr txBox="1"/>
          <p:nvPr/>
        </p:nvSpPr>
        <p:spPr>
          <a:xfrm>
            <a:off x="2215732" y="3973379"/>
            <a:ext cx="21180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Команды и группы
</a:t>
            </a:r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можно считать не только предметы, но и детей по группам. Если групп четыре, таблица на 4 помогает не сбиться и найти общее число.
</a:t>
            </a:r>
            <a:endParaRPr lang="en-US" sz="97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ответ без калькулятора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можно двигаться по таблице дальше и прибавлять 4 к уже известному числу. Так легче увидеть, подходит ли ответ к нужному примеру и не пропущен ли шаг.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помогает обратное действие: если ответ кажется верным, раздели его на 4. Когда получается целое число, пример, скорее всего, решён правильно.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сравнить ответ с соседними значениями в таблице. Если 20, 24 и 28 идут ровно, значит, порядок сохранён, а ошибка сразу заметна.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1535" y="1583458"/>
            <a:ext cx="384900" cy="342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28801" y="1583458"/>
            <a:ext cx="384900" cy="342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86068" y="1583458"/>
            <a:ext cx="384900" cy="342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43335" y="1583458"/>
            <a:ext cx="384900" cy="3421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00610" y="1583458"/>
            <a:ext cx="384900" cy="342133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важные примеры для запоминания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824035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4×4 = 16
</a:t>
            </a:r>
            <a:pPr algn="l" indent="0" marL="0">
              <a:lnSpc>
                <a:spcPct val="115000"/>
              </a:lnSpc>
              <a:buNone/>
            </a:pPr>
            <a:r>
              <a:rPr lang="en-US" sz="10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пример удобно помнить как середину таблицы. Он часто встречается в заданиях и помогает быстро проверить, не сбился ли порядок ответов.
</a:t>
            </a:r>
            <a:endParaRPr lang="en-US" sz="1254" dirty="0"/>
          </a:p>
        </p:txBody>
      </p:sp>
      <p:sp>
        <p:nvSpPr>
          <p:cNvPr id="17" name="Text 3"/>
          <p:cNvSpPr txBox="1"/>
          <p:nvPr/>
        </p:nvSpPr>
        <p:spPr>
          <a:xfrm>
            <a:off x="2581298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4×5 = 20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Круглое число 20 легко заметить и запомнить. Оно служит хорошей опорой: от него удобно двигаться и назад, и вперёд по таблице.
</a:t>
            </a:r>
            <a:endParaRPr lang="en-US" sz="1334" dirty="0"/>
          </a:p>
        </p:txBody>
      </p:sp>
      <p:sp>
        <p:nvSpPr>
          <p:cNvPr id="18" name="Text 4"/>
          <p:cNvSpPr txBox="1"/>
          <p:nvPr/>
        </p:nvSpPr>
        <p:spPr>
          <a:xfrm>
            <a:off x="4338562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4×6 = 24
</a:t>
            </a:r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20 идёт 24, и здесь важно помнить один и тот же шаг. Этот пример помогает уверенно продолжать счёт без остановки.
</a:t>
            </a:r>
            <a:endParaRPr lang="en-US" sz="1341" dirty="0"/>
          </a:p>
        </p:txBody>
      </p:sp>
      <p:sp>
        <p:nvSpPr>
          <p:cNvPr id="19" name="Text 5"/>
          <p:cNvSpPr txBox="1"/>
          <p:nvPr/>
        </p:nvSpPr>
        <p:spPr>
          <a:xfrm>
            <a:off x="6095826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4×8 = 32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32 хорошо поддерживает ритм таблицы. Если оно запомнено, следующие ответы находятся быстрее, как по знакомой дорожке.
</a:t>
            </a:r>
            <a:endParaRPr lang="en-US" sz="1246" dirty="0"/>
          </a:p>
        </p:txBody>
      </p:sp>
      <p:sp>
        <p:nvSpPr>
          <p:cNvPr id="20" name="Text 6"/>
          <p:cNvSpPr txBox="1"/>
          <p:nvPr/>
        </p:nvSpPr>
        <p:spPr>
          <a:xfrm>
            <a:off x="7853101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4×10 = 40
</a:t>
            </a:r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Финальный пример с нулём в конце легко выделяется среди остальных. Он показывает, что таблица завершилась аккуратно и без пропусков.
</a:t>
            </a:r>
            <a:endParaRPr lang="en-US" sz="134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приёмы для быстрого счёта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вспоминать не весь ряд сразу, а опорные числа: 4×2 = 8 и 4×5 = 20. От них удобно идти дальше по таблице, не теряя порядок.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помогает разложить пример на знакомые шаги. Например, 4×3 можно представить как 4 + 4 + 4, а потом убедиться, что получилось 12.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для повторения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97025" y="1895375"/>
            <a:ext cx="17334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Начинаем с простого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повторяют 4×1 и 4×3. Такие примеры быстро включают память и напоминают, что каждый ответ должен прибавляться на 4.
</a:t>
            </a:r>
            <a:endParaRPr lang="en-US" sz="1047" dirty="0"/>
          </a:p>
        </p:txBody>
      </p:sp>
      <p:sp>
        <p:nvSpPr>
          <p:cNvPr id="10" name="Text 3"/>
          <p:cNvSpPr txBox="1"/>
          <p:nvPr/>
        </p:nvSpPr>
        <p:spPr>
          <a:xfrm>
            <a:off x="3659350" y="1895375"/>
            <a:ext cx="17334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Переходим к середине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удобно взять 4×6 и 4×7. Здесь уже важно не спешить и удерживать ровный шаг, как у аккуратной считалочки.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497600" y="1895375"/>
            <a:ext cx="17334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Закрепляем до конца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повторяют 4×9. Такой пример помогает проверить, умеет ли ученик продолжать ряд уверенно и без путаницы.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таблица на 4 пригодится дальше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374738" y="208707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помогает решать задачи про коробки, игрушки и карандаши, где предметы лежат одинаковыми группами. В таких примерах счёт становится быстрым и понятным.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74738" y="293860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на 4 полезна и в заданиях про животных, команды и фигуры. Особенно легко считать, когда нужно быстро найти общее количество.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374738" y="3790148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этот ряд хорошо выучен, переход к таблицам на 5 и 6 становится проще. Ребёнок уже понимает, как устроено умножение и как проверять себя.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9675" y="2608327"/>
            <a:ext cx="8964600" cy="21360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28250" y="258625"/>
            <a:ext cx="7087500" cy="97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на 4 — ровная и дружелюбная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2359050" y="1697700"/>
            <a:ext cx="44259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помнить шаг 4 и несколько опорных примеров, таблица на 4 превращается в понятную лесенку. С ней считать в уме легче, а математика кажется гораздо добрее.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2026-05-20T15:47:31Z</dcterms:created>
  <dcterms:modified xsi:type="dcterms:W3CDTF">2026-05-20T15:47:31Z</dcterms:modified>
</cp:coreProperties>
</file>