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Meine Schulsachen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 школьные вещи по-немецки: слова, цвета и порядок в рюкзаке.
</a:t>
            </a:r>
            <a:endParaRPr lang="en-US" sz="4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принадлежности помогают писать, читать, рисовать и выполнять задания. А ещё они учат запоминать слова вместе с артиклями: der, die, das.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школьные вещи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Rucksack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Rucksack — это рюкзак, в котором лежат все школьные вещи. Он помогает носить книги, тетради и пенал в школу и обратно домой.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рюкзак должен быть удобным, лёгким и прочным. Особенно важны мягкие лямки и порядок внутри, чтобы вещи быстро находились.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Buch — это книга, а das Lehrbuch — учебник. Учебник нужен, чтобы читать задания, новые слова и упражнения на уроке немецкого языка.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его помощью дети учат буквы, слова и короткие предложения. Учебник делает урок понятным и помогает шаг за шагом двигаться вперёд.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книги есть обложка, страницы и закладка. Закладка особенно удобна: она быстро показывает, где остановилось чтение.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Buch und das Lehrbuch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8588" y="1516071"/>
            <a:ext cx="391500" cy="39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56656" y="1512471"/>
            <a:ext cx="348862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2088" y="1537821"/>
            <a:ext cx="391500" cy="34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в тетради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813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дети пишут буквы, слова и короткие фразы по-немецки. Чем ровнее строки, тем легче читать записи.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4986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43809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страницы помогают писать аккуратно и без лишних исправлений. Для этого часто используют тетради в линейку или в клетку.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35535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62948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подходит для заданий на уроке и дома. В ней удобно тренировать почерк и повторять изученные слова.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2121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Mäppchen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Mäppchen — это пенал, где лежат самые нужные вещи: ручка, карандаш, ластик, линейка и точилка. Всё находится на своём месте.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Пенал помогает быстро подготовиться к работе и не терять мелкие предметы в рюкзаке. Когда он закрыт, вещи остаются в порядке до следующего урока.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Bleistift — карандаш. Он подходит для черновиков, рисунков и исправлений, потому что ошибки можно легко убрать или изменить.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Bleistift und der Kuli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немецкого языка дети часто сначала делают запись карандашом. Это помогает не бояться ошибок и спокойно пробовать ответ.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Потом, если всё верно, можно писать ручкой. Так работа выглядит аккуратной, а страницы — опрятными.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Kuli — шариковая ручка. Ею удобно писать аккуратно в тетради, особенно когда задание уже проверено и можно работать чисто.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Spitzer — точилка. Она делает карандаш острым, чтобы им было удобно писать, рисовать и делать тонкие линии.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Radiergummi, der Spitzer und das Lineal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Radiergummi — ластик. Он стирает ошибки и помогает исправить запись, если буква получилась неровной или слово написано неверно.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Lineal — линейка. С её помощью легко провести прямую линию и оформить работу аккуратно, как настоящий школьный мастер.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вещи бывают разного цвета: rot, blau, grün, gelb, schwarz, weiß. Цвет сразу делает предмет узнаваемым и интересным.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3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помогают запоминать
</a:t>
            </a:r>
            <a:endParaRPr lang="en-US" sz="2733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слова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сказать: der rote Rucksack, das blaue Heft, der grüne Stift. Такие примеры легко представить и поэтому проще запомнить.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предметов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предметов — карандаш, ручка, ластик, линейка и точилка — помогают писать, чертить и исправлять почти на каждом уроке.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много основных вещей обычно лежит в одном аккуратном пенале.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предметов в описании темы «Meine Schulsachen»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Schulbuch und die Hausaufgaben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помогает на уроке: по нему читают задания, ищут новые слова и тренируют короткие фразы. Он всегда подсказывает, с чего начать работу.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учебник тоже нужен. По нему можно повторить правило, ещё раз прочитать пример и спокойно проверить, всё ли понятно перед следующим уроком.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 часто записывают в тетрадь или в дневник. Так ребёнок точно знает, что нужно сделать вечером и что взять завтра с собой.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учебник и тетрадь лежат рядом, подготовка проходит быстрее. Не приходится долго искать нужные вещи, и утро становится гораздо спокойнее.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звонок уже близко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лежит Stundenplan, и ученик сразу видит, какой урок будет следующим. Если впереди немецкий язык, он открывает нужный учебник и кладёт рядом тетрадь. Так всё готово ещё до начала работы.
</a:t>
            </a:r>
            <a:endParaRPr lang="en-US" sz="1292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 как маленький помощник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Tagebuch записывают домашнее задание и важные школьные дела. Ребёнок быстро проверяет запись и не забывает, что нужно сделать дома. Потом он спокойно убирает дневник в рюкзак и идёт дальше без лишней суеты.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вещи для уроков и записей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я собираю школьные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быстро собрать рюкзак и ничего не забыть перед уроками.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6519" y="1205853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01675" y="1222603"/>
            <a:ext cx="571500" cy="5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30675" y="1205853"/>
            <a:ext cx="541500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нравится в школьных вещах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514450" y="2238225"/>
            <a:ext cx="2486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рюкзак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Красивый Rucksack сразу поднимает настроение. Его приятно надевать утром, а ещё он помогает чувствовать себя собранным и готовым к урокам, словно маленький школьный спутник.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328450" y="2238225"/>
            <a:ext cx="2486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тетрадь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Heft радует чистыми страницами и ровными строками. В него приятно писать буквы и слова, потому что каждая запись получается аккуратной и понятной.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142450" y="2238225"/>
            <a:ext cx="2486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карандаш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Kuli или карандаш с рисунком делает письмо веселее. Маленькая вещь может стать настоящим фаворитом, если она хорошо лежит в руке и не теряется в пенале.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Ordnung in der Schultasche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книги и тетради лежат отдельно от ручек и ластиков, нужную вещь можно найти за несколько секунд. Тогда утром не приходится торопливо перебирать весь рюкзак.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Обложки защищают учебники от грязи и сгибов, а аккуратные отделения помогают держать всё на своём месте. Так Schultasche остаётся опрятной и не превращается в беспорядочную кучу.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Ручки лучше закрывать колпачком, а карандаши сразу класть в пенал. Тогда они не ломаются, не пачкают тетрадь и дольше остаются удобными для работы.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Schulsachen schützen und pflegen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стоит держать в обложках и не сгибать страницы. После уроков полезно проверить пенал и тетради, чтобы внутри не остались ластик, линейка или маленькая записка.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 и бережное обращение помогают школьным вещам выглядеть красиво. Когда предметы аккуратны, ими приятно пользоваться каждый день, и в рюкзаке сразу становится опрятнее.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легко читать и запоминать. Фраза «Das ist mein Rucksack» помогает назвать предмет и сразу увидеть знакомое слово с артиклем.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удобно повторять вслух на уроке. «Das ist mein Heft» и «Das ist mein Bleistift» звучат просто, поэтому даже младшему школьнику легко их произнести.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фразы короткие, ученик быстрее понимает смысл и меньше путается. Это хороший способ учить новые слова без лишней сложности и с уверенностью.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Kurze Sätze auf Deutsch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4394" y="1353834"/>
            <a:ext cx="258037" cy="29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76994" y="1353834"/>
            <a:ext cx="258037" cy="29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63463" y="135893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63263" y="1374750"/>
            <a:ext cx="284700" cy="2530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76394" y="1353834"/>
            <a:ext cx="258037" cy="294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нужно выучить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6" name="Text 2"/>
          <p:cNvSpPr txBox="1"/>
          <p:nvPr/>
        </p:nvSpPr>
        <p:spPr>
          <a:xfrm>
            <a:off x="426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der Rucksack и das Mäppchen часто встречаются на уроке. Они помогают говорить о том, где лежат школьные вещи и как их удобно носить.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1037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и пенал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21294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das Buch и das Heft нужны каждый день. С ними легко назвать предметы, в которых читают, пишут и выполняют задания на немецком языке.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7404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учебник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8292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der Bleistift и der Kuli обозначают карандаш и ручку. Эти предметы особенно важны, потому что без них трудно писать и тренироваться в тетради.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44402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письма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5290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der Radiergummi и der Spitzer помогают назвать маленькие, но очень нужные вещи. Они делают работу аккуратной и помогают держать карандаш готовым к письму.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61400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исправлений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7228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der Stundenplan подсказывает, что будет на уроках сегодня и завтра. Оно помогает вовремя собрать нужные книги, тетради и пенал.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39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дня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открывает дорогу к знаниям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берёт учебник в руки, он сразу готов к работе. В нём есть слова, задания и упражнения, которые ведут по теме шаг за шагом. Поэтому школьный день начинается спокойно и понятно.
</a:t>
            </a:r>
            <a:endParaRPr lang="en-US" sz="1469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и пенал работают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помогает писать буквы и слова, а пенал хранит ручки, карандаши и ластик. Вместе они делают урок удобнее, потому что всё нужное лежит рядом и не теряется среди других вещей.
</a:t>
            </a:r>
            <a:endParaRPr lang="en-US" sz="1469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собирает всё в одно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Rucksack переносит учебники, тетради и дневник в школу и обратно домой. Если вещи лежат аккуратно и подписаны, ребёнок быстрее собирается утром и чувствует себя увереннее на уроке.
</a:t>
            </a:r>
            <a:endParaRPr lang="en-US" sz="1469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вещи как маленькие помощники
</a:t>
            </a:r>
            <a:endParaRPr lang="en-US" sz="261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Meine Schulsachen — просто и понятно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«Meine Schulsachen» учит называть школьные вещи по-немецки и держать их в порядке. Когда всё собрано аккуратно, учиться легче, а на уроке чувствуешь себя увереннее.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2026-05-25T04:18:23Z</dcterms:created>
  <dcterms:modified xsi:type="dcterms:W3CDTF">2026-05-25T04:18:23Z</dcterms:modified>
</cp:coreProperties>
</file>