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Эллипс: определение, свойства и применение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 эллипсом: от определения до реальных примеров.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Эллипс помогает увидеть связь между геометрией и алгеброй: его изучают через точки, уравнения и свойства фигур, сравнивая с параболой, гиперболой и окружностью.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эллипс важен в 9 классе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эллипса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4564275" y="1234400"/>
            <a:ext cx="38466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фокуса
</a:t>
            </a:r>
            <a:pPr algn="l" indent="0" marL="0">
              <a:lnSpc>
                <a:spcPct val="115000"/>
              </a:lnSpc>
              <a:buNone/>
            </a:pPr>
            <a:r>
              <a:rPr lang="en-US" sz="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Эллипс задают две фиксированные точки внутри фигуры — фокусы. Для любой точки эллипса сумма расстояний до них остаётся одной и той же.
</a:t>
            </a:r>
            <a:endParaRPr lang="en-US" sz="1062" dirty="0"/>
          </a:p>
        </p:txBody>
      </p:sp>
      <p:sp>
        <p:nvSpPr>
          <p:cNvPr id="14" name="Text 3"/>
          <p:cNvSpPr txBox="1"/>
          <p:nvPr/>
        </p:nvSpPr>
        <p:spPr>
          <a:xfrm>
            <a:off x="4564275" y="1920235"/>
            <a:ext cx="38466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сумма
</a:t>
            </a:r>
            <a:pPr algn="l" indent="0" marL="0">
              <a:lnSpc>
                <a:spcPct val="115000"/>
              </a:lnSpc>
              <a:buNone/>
            </a:pPr>
            <a:r>
              <a:rPr lang="en-US" sz="4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неизменная сумма расстояний отличает эллипс от многих других кривых. Она связана с длиной большой оси и помогает точно описывать фигуру.
</a:t>
            </a:r>
            <a:endParaRPr lang="en-US" sz="966" dirty="0"/>
          </a:p>
        </p:txBody>
      </p:sp>
      <p:sp>
        <p:nvSpPr>
          <p:cNvPr id="15" name="Text 4"/>
          <p:cNvSpPr txBox="1"/>
          <p:nvPr/>
        </p:nvSpPr>
        <p:spPr>
          <a:xfrm>
            <a:off x="4564275" y="2606068"/>
            <a:ext cx="38466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на 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4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Эллипс — не отрезок и не многоугольник, а гладкая замкнутая линия на плоскости. Все её точки подчиняются одному геометрическому правилу.
</a:t>
            </a:r>
            <a:endParaRPr lang="en-US" sz="1075" dirty="0"/>
          </a:p>
        </p:txBody>
      </p:sp>
      <p:sp>
        <p:nvSpPr>
          <p:cNvPr id="16" name="Text 5"/>
          <p:cNvSpPr txBox="1"/>
          <p:nvPr/>
        </p:nvSpPr>
        <p:spPr>
          <a:xfrm>
            <a:off x="4564250" y="3291901"/>
            <a:ext cx="38466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окружностью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4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фокуса совпадают, правило становится таким же, как у окружности. Поэтому окружность можно рассматривать как частный случай эллипса.
</a:t>
            </a:r>
            <a:endParaRPr lang="en-US" sz="1004" dirty="0"/>
          </a:p>
        </p:txBody>
      </p:sp>
      <p:sp>
        <p:nvSpPr>
          <p:cNvPr id="17" name="Text 6"/>
          <p:cNvSpPr txBox="1"/>
          <p:nvPr/>
        </p:nvSpPr>
        <p:spPr>
          <a:xfrm>
            <a:off x="4564250" y="3977735"/>
            <a:ext cx="38466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эллипса удобно тем, что сразу показывает его форму и позволяет строить фигуру по заданным условиям без лишних вычислений.
</a:t>
            </a:r>
            <a:endParaRPr lang="en-US" sz="103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23468"/>
            <a:ext cx="4063200" cy="18224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называются основные части эллипса и зачем они нужны при описании фигуры.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a, b и c задают форму эллипса и позволяют переходить от рисунка к вычислениям.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 свойства эллипса из школьной геометрии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эллипса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эллипса на координатной плоскости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5900" y="12266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оси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эллипса находится точка O, а через неё проходят две взаимно перпендикулярные оси симметрии. Именно они помогают понять расположение фигуры на координатной плоскости.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60942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Фокусы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Фокусы лежат на большой оси и находятся внутри эллипса. По их расположению удобно проверять, правильно ли построена фигура и не смещён ли её центр.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9297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эллипса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A, A1, B и B1 показывают, где эллипс пересекает свои оси. Они отмечают крайние положения фигуры и помогают измерить полуоси.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76509" y="122522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контур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соединить отмеченные точки плавной линией, получится замкнутый контур без углов. Такая схема наглядно показывает симметрию и форму эллипса.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e = √(1 — (b/a)²)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отношение b к a, тем сильнее отличается эллипс от окружности и тем заметнее его вытянутость.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Эксцентриситет растёт при уменьшении b/a: форма становится более узкой, а при b = a получается окружность.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параметров эллипса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центр эллипса находится в начале координат, а большая ось направлена вдоль оси x, уравнение записывают как x²/a² + y²/b² = 1.
</a:t>
            </a:r>
            <a:endParaRPr lang="en-US" sz="1383" dirty="0"/>
          </a:p>
        </p:txBody>
      </p:sp>
      <p:sp>
        <p:nvSpPr>
          <p:cNvPr id="7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a и b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a и b — это полуоси эллипса. Обычно a больше b, поэтому вдоль оси x фигура длиннее, чем вдоль оси y.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координаты точки подходят к уравнению, значит, эта точка принадлежит эллипсу. Так можно проверять рисунок и решать задачи на координатной плоскости.
</a:t>
            </a:r>
            <a:endParaRPr lang="en-US" sz="1383" dirty="0"/>
          </a:p>
        </p:txBody>
      </p:sp>
      <p:sp>
        <p:nvSpPr>
          <p:cNvPr id="9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графиком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Каноническое уравнение показывает, что эллипс можно изучать не только геометрически, но и как график, описанный формулой.
</a:t>
            </a:r>
            <a:endParaRPr lang="en-US" sz="1383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Каноническое уравнение эллипса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эллипс по точкам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построения по заданным фокусам и постоянной сумме расстояний.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834018"/>
            <a:ext cx="4063200" cy="1822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окружности и эллипса из школьного курса геометрии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понять, почему окружность считается частным случаем эллипса, а сам эллипс — более общей фигурой.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 — способ задания фигуры: у окружности один радиус, у эллипса две полуоси и два фокуса.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 эллипс: сходство и различия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4989" y="1361259"/>
            <a:ext cx="14137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876" y="1365159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51" y="3243684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эллипса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отражении относительно малой оси совпадают верхняя и нижняя части фигуры. Поэтому эллипс выглядит одинаково в двух противоположных направлениях.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ось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мысленно сложить эллипс по большой оси, его левая и правая части совпадут. Такая симметрия помогает сразу заметить ошибки в расположении точек.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Относительно центра эллипс тоже сохраняется: точка на одной стороне имеет пару на противоположной. Это удобно при построении и проверке чертежа.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урока геометрии; распределение значимости условное, 2025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Эллипс особенно полезен там, где важны точность формы, симметрия и фокусировка энергии.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эллипс связывают с астрономией и техникой, но его идеи работают и в архитектуре, и в акустике.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эллипс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рисунках орбита планеты выглядит почти круглой, но на самом деле это эллипс. Солнце расположено не в центре, а в одном из фокусов, поэтому расстояние до него меняется в течение года.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не движется по кругу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сравнивать разные орбиты, видно, что одни из них ближе к окружности, а другие заметно вытянуты. Такая форма помогает объяснить, почему скорость движения небесного тела может немного изменяться.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орбита вытянута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Отмеченный фокус на схеме сразу показывает главное отличие эллипса от круга. По изображению удобно объяснять первый закон Кеплера и показывать, что движение планет подчиняется строгим геометрическим правилам.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орбиты и наблюдения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Эллиптические орбиты в астрономии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Эксцентриситет показывает, насколько эллипс отличается от окружности: малые значения дают почти круг, большие — более узкую фигуру.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0–1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значение к единице, тем сильнее эллипс вытянут.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эксцентриситета эллипса из школьного курса геометрии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2005714"/>
            <a:ext cx="4063200" cy="1457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несколько наборов параметров и обратите внимание, как меняется форма при разных размерах.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эксцентриситет означает похожую форму, даже если размеры эллипсов различаются.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формулам эллипса: c² = a² — b², e = c / a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 для эллипса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эллипс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уравнением, фокусами, полуосями и чертежом.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0411" y="1328971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6616" y="2077818"/>
            <a:ext cx="169650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0411" y="2809821"/>
            <a:ext cx="169650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82241" y="3562568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96036" y="4311421"/>
            <a:ext cx="218400" cy="2184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Эллипс в архитектуре и технике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1388650" y="11158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Арки и своды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Эллиптическая форма делает конструкции визуально лёгкими и одновременно устойчивыми. В арках и сводах она помогает распределять нагрузку более равномерно, чем резкие или угловатые очертания.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1388650" y="1864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Залы и акустика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театральных и концертных помещениях эллиптические линии могут помогать направлять звук. Благодаря этому часть отражений собирается в нужной зоне, а речь и музыка воспринимаются отчётливее.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1388650" y="2596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Отражатели и свет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Эллипс используют в отражателях и некоторых оптических устройствах, когда важно направить световой поток в заданную область. Геометрия формы помогает управлять направлением лучей более точно.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1388650" y="33455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машин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технике эллиптические элементы встречаются в отдельных механизмах и корпусах. Такая форма сочетает компактность, плавный контур и удобство расчёта при проектировании.
</a:t>
            </a:r>
            <a:endParaRPr lang="en-US" sz="1300" dirty="0"/>
          </a:p>
        </p:txBody>
      </p:sp>
      <p:sp>
        <p:nvSpPr>
          <p:cNvPr id="20" name="Text 6"/>
          <p:cNvSpPr txBox="1"/>
          <p:nvPr/>
        </p:nvSpPr>
        <p:spPr>
          <a:xfrm>
            <a:off x="1388650" y="40943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и архитекторы выбирают эллипс, когда важны симметрия, плавность линий и предсказуемое поведение конструкции. Это делает фигуру полезной не только в черчении, но и в расчётах.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учебная схема типичных ошибок по теме «Эллипс»
</a:t>
            </a:r>
            <a:endParaRPr lang="en-US" sz="986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ошибки заметны на чертеже: неверные обозначения сразу нарушают симметрию фигуры.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вычислениями, а с путаницей в понятиях и обозначениях.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изучении эллипса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Эллипс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замкнутая кривая с двумя фокусами. Все точки эллипса связаны постоянной суммой расстояний до этих фокусов, поэтому фигура образует цельный контур.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параболы один фокус и одна директриса, а её ветви не замыкаются. По рисунку она похожа на открытую линию, которая уходит в бесконечность.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состоит из двух отдельных ветвей и имеет два фокуса. По форме она сразу отличается от эллипса тем, что не образует единой замкнутой линии.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эллипс от параболы и гиперболы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Эллипс в окружающих формах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дорожка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Беговые дорожки и некоторые стадионные элементы часто имеют вытянутую форму, близкую к эллипсу. Она помогает удобно организовать движение и сохраняет плавность поворотов.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арки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Эллиптические арки выглядят мягко и пропорционально, поэтому их часто используют в оформлении входов и залов. Такая форма хорошо сочетается с симметрией здания.
</a:t>
            </a:r>
            <a:endParaRPr lang="en-US" sz="1096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Зеркала и крышки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бытовых предметах эллипс ценят за аккуратный внешний вид и удобство компоновки деталей. Плавный контур делает форму функциональной и эстетичной одновременно.
</a:t>
            </a:r>
            <a:endParaRPr lang="en-US" sz="1096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 и инженерия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форма эллипса помогает создавать не только красивые, но и практичные объекты. Её используют там, где важны точность, устойчивость и гармоничные линии.
</a:t>
            </a:r>
            <a:endParaRPr lang="en-US" sz="10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Эллипс объединяет геометрию, алгебру и реальные приложения: от формул и чертежей до орбит планет, архитектуры и техники. Именно поэтому его важно уметь распознавать и строить.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Эллипс: главное без лишних слов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2026-06-03T13:26:16Z</dcterms:created>
  <dcterms:modified xsi:type="dcterms:W3CDTF">2026-06-03T13:26:16Z</dcterms:modified>
</cp:coreProperties>
</file>