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Популяционно-видовой уровень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эволюции живых систем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как единицы эволюции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как единицы эволюции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рассматривают не одиночный организм, а группу особей одного вида в пределах ареала. Именно на этом уровне заметны численность, генофонд, миграции и изоляция.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Популяционно-видовой уровень в системе жизни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особи к группе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биологи описывают отдельные молекулы, клетки и организмы, но эволюционные последствия становятся заметны только выше. Популяция объединяет особей, между которыми возможен обмен генами и наследственными признаками.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как система популяций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уровне вида уже сравнивают несколько популяций, которые могут быть разобщены территориально, но сохраняют общность происхождения и размножения. Здесь различия перестают быть случайными и начинают влиять на судьбу линии.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локального к глобальному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биосфере показывает, что локальные изменения не остаются изолированными. Они накапливаются, усиливаются отбором и в итоге формируют крупные эволюционные закономерности, заметные на глобальном масштабе.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42200" y="1264563"/>
            <a:ext cx="28908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популяция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 — это группа особей одного вида, живущих на общей территории и относительно изолированных от других групп. Между её членами обычно сохраняется свободное скрещивание и общий генофонд.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42200" y="2427438"/>
            <a:ext cx="28908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вид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объединяет все популяции, которые сходны по строению, наследственности и способу размножения. Главный признак вида — появление плодовитого потомства при скрещивании особей внутри этой группы.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2200" y="3590313"/>
            <a:ext cx="28908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они отличаются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Понятия не совпадают: вид шире популяции и может включать несколько разобщённых групп. Популяция — это конкретная часть вида, с которой реально работают в экологии и эволюционной биологии.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Понятия, без которых не обойтись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0" y="1221275"/>
            <a:ext cx="7344000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распознавания вида используют несколько признаков одновременно: по отдельности каждый из них может дать неполную картину.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распознают вид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Надёжнее всего применять критерии вместе: тогда уменьшается риск ошибки, особенно у близких или внешне похожих видов.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биологии, систематика и критерии вида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23305"/>
            <a:ext cx="236400" cy="23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19492"/>
            <a:ext cx="236400" cy="2440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9921" y="1916405"/>
            <a:ext cx="218925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23355"/>
            <a:ext cx="236400" cy="236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 на примерах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Стая в парке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Стая воробьёв в городском парке — это, как правило, популяция: особи живут рядом и могут обмениваться генами. Общая территория здесь важнее внешнего сходства.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Воробьи 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воробьи одного вида в регионе — уже не одна популяция, а совокупность популяций, то есть часть вида. Территория слишком велика для свободного обмена генами между всеми особями.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 город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и городские группы одного вида часто относятся к разным популяциям. Они разделены условиями среды, поэтому обмен генами между ними может быть ограничен.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Похожие, но разные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похожих вида с одинаковой окраской — это не одна популяция, а разные виды. Внешнее сходство не заменяет генетического родства и репродуктивной совместимости.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Генофонд как запас наследственной информации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9988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генофонд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Генофонд включает все аллели, присутствующие в популяции, и их соотношение. Это не просто «набор генов», а динамическая характеристика, по которой можно оценить эволюционный запас группы.
</a:t>
            </a:r>
            <a:endParaRPr lang="en-US" sz="1304" dirty="0"/>
          </a:p>
        </p:txBody>
      </p:sp>
      <p:sp>
        <p:nvSpPr>
          <p:cNvPr id="11" name="Text 3"/>
          <p:cNvSpPr txBox="1"/>
          <p:nvPr/>
        </p:nvSpPr>
        <p:spPr>
          <a:xfrm>
            <a:off x="3173852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популяции много вариантов одного и того же гена, у неё больше шансов пережить изменения среды. Разнообразие повышает вероятность, что часть особей окажется лучше приспособленной.
</a:t>
            </a:r>
            <a:endParaRPr lang="en-US" sz="1304" dirty="0"/>
          </a:p>
        </p:txBody>
      </p:sp>
      <p:sp>
        <p:nvSpPr>
          <p:cNvPr id="12" name="Text 4"/>
          <p:cNvSpPr txBox="1"/>
          <p:nvPr/>
        </p:nvSpPr>
        <p:spPr>
          <a:xfrm>
            <a:off x="6077715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 важен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частот аллелей в генофонде показывает, что популяция не стоит на месте. Поэтому генофонд можно рассматривать как основу наследственной памяти и будущих адаптаций.
</a:t>
            </a:r>
            <a:endParaRPr lang="en-US" sz="130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Возрастной состав и плотность влияют на скорость роста популяции, а пространственные разрывы меняют вероятность встреч между особями.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популяция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структуру сильнее всего влияют численность и распределение особей, а изоляция напрямую ограничивает обмен генами.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Изолированная группа как модель эволюции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Изолированная группа как модель эволюции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157900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острове даже небольшие различия в условиях быстро становятся заметными. Если корм отличается по твёрдости или размеру, особи с подходящим клювом получают преимущество и оставляют больше потомков.
</a:t>
            </a:r>
            <a:endParaRPr lang="en-US" sz="1374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401643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Случайность и изоляция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численность усиливает случайные колебания генофонда. Поэтому редкие признаки могут закрепляться быстрее, чем на материке, где обмен генами между группами обычно выше.
</a:t>
            </a:r>
            <a:endParaRPr lang="en-US" sz="1403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3645397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заметны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Островные популяции часто расходятся по окраске, размерам тела и срокам размножения. Такие изменения не возникают «вдруг»; они накапливаются постепенно под действием отбора и дрейфа генов.
</a:t>
            </a:r>
            <a:endParaRPr lang="en-US" sz="140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наследственная изменчивость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наследственная изменчивость возникает и становится основой отбора.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008780"/>
            <a:ext cx="5163300" cy="14047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механизмов показывает, что они действуют по-разному: один закрепляет полезные варианты, другой изменяет генофонд случайно, третий приносит новые аллели из соседних популяций.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механизма изменения генофонда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и дрейф меняют популяцию изнутри, а поток генов связывает её с соседними группами и может уменьшать различия между ними.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биологии: эволюционные факторы популяций.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популяции с более выгодным вариантом признака уже за несколько поколений можно заметить его постепенное нарастание.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поколений
</a:t>
            </a:r>
            <a:endParaRPr lang="en-US" sz="5595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это время частота полезного аллеля успевает заметно измениться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модель микроэволюции: постепенное изменение частот аллелей в популяции.
</a:t>
            </a:r>
            <a:endParaRPr lang="en-US" sz="589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Сезонный пример отбора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69950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Зимнее преимущество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выживают особи, у которых лучше сохраняется тепло или которые меньше заметны на фоне снега. Отбор усиливает признаки, помогающие пережить холодный сезон.
</a:t>
            </a:r>
            <a:endParaRPr lang="en-US" sz="1215" dirty="0"/>
          </a:p>
        </p:txBody>
      </p:sp>
      <p:sp>
        <p:nvSpPr>
          <p:cNvPr id="13" name="Text 3"/>
          <p:cNvSpPr txBox="1"/>
          <p:nvPr/>
        </p:nvSpPr>
        <p:spPr>
          <a:xfrm>
            <a:off x="2447683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режим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важнее активность, быстрый рост и успешное размножение. В тёплый период отбор поддерживает иные сочетания признаков, чем в суровые месяцы.
</a:t>
            </a:r>
            <a:endParaRPr lang="en-US" sz="1215" dirty="0"/>
          </a:p>
        </p:txBody>
      </p:sp>
      <p:sp>
        <p:nvSpPr>
          <p:cNvPr id="14" name="Text 4"/>
          <p:cNvSpPr txBox="1"/>
          <p:nvPr/>
        </p:nvSpPr>
        <p:spPr>
          <a:xfrm>
            <a:off x="4625416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могут меняться окраска, густота шерсти и сроки активности, а у растений — сроки цветения и созревания семян. Сезонность делает отбор наглядным.
</a:t>
            </a:r>
            <a:endParaRPr lang="en-US" sz="1215" dirty="0"/>
          </a:p>
        </p:txBody>
      </p:sp>
      <p:sp>
        <p:nvSpPr>
          <p:cNvPr id="15" name="Text 5"/>
          <p:cNvSpPr txBox="1"/>
          <p:nvPr/>
        </p:nvSpPr>
        <p:spPr>
          <a:xfrm>
            <a:off x="6803148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популяции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вид может сохранять разные варианты признаков в зависимости от времени года. Это помогает популяции оставаться устойчивой при колебаниях условий.
</a:t>
            </a:r>
            <a:endParaRPr lang="en-US" sz="121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показывает, что при случайном скрещивании и отсутствии эволюционных факторов частоты аллелей сохраняются от поколения к поколению.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 Харди—Вайнберга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Постоянство линии означает равновесие; любое отклонение в природе обычно связано с отбором, миграцией, дрейфом или мутациями.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по закону Харди—Вайнберга, учебный пример.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63997" y="1235861"/>
            <a:ext cx="270375" cy="30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3273" y="2539369"/>
            <a:ext cx="292200" cy="259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1358" y="3802011"/>
            <a:ext cx="292200" cy="292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генов: качественная задача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420060" y="1235861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аллели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мигранты приносят редкий аллель, его доля может измениться сильнее, чем у уже распространённых вариантов. Именно редкие аллели заметнее реагируют на приток новых генов.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0248" y="2514736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Выравнивание групп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обмен особями выравнивает различия между группами и делает их генофонды более похожими. Это может замедлять накопление отличий, необходимых для расхождения популяций.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78333" y="3793611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Торможение расхождения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интенсивнее миграции, тем меньше шансов на длительную изоляцию. Поэтому поток генов часто работает против быстрого видообразования, особенно если барьеры ещё слабые.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изоляции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изоляции может быть географическим, экологическим или поведенческим, но итог один — снижение обмена генами.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видообразование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оказывается разделённой пространством, разными местообитаниями или особенностями поведения. Обмен генами ослабевает, а каждую группу начинают направлять свои условия отбора и случайные изменения.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9102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накапливаются различия в аллелях, признаках и приспособленности. Популяции всё меньше похожи друг на друга и начинают занимать разные экологические ниши.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1205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вид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различия становятся устойчивыми, возникают репродуктивные барьеры: нарушаются сроки размножения, не совпадают гаметы или потомство оказывается нежизнеспособным. Так появляется новый вид.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298"/>
            <a:ext cx="4270500" cy="17682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3052536"/>
            <a:ext cx="4270500" cy="17682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расхождения на островах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82100" y="1406850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острова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острове условия были немного иными: различались источники корма, конкуренты и доступные участки обитания. Из-за этого даже близкородственные птицы отбирались по-разному и постепенно расходились по признакам.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82100" y="3231975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 и 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клюва у вьюрков связана с пищей: у одних видов он удобен для семян, у других — для насекомых или кактусов. Так экологическая специализация становится заметной прямо по строению птицы.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42200" y="1264575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лес — общий генофонд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Волки в одном лесном массиве могут свободно перемещаться и скрещиваться. Это пример слабой или почти отсутствующей изоляции, поэтому обмен генами между группами остаётся высоким.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2200" y="2188290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и расстояние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Берёзовые рощи на разных материках разделены огромными расстояниями. Такая географическая изоляция практически исключает регулярный обмен генами и способствует накоплению различий.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42200" y="3112005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как барьер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по разные стороны горного хребта отделены природным барьером. Здесь обмен генами ограничен географически, а условия по обе стороны могут дополнительно усилить расхождение.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42200" y="4035721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каждого случая важно назвать не только тип изоляции, но и его силу. Чем реже особи встречаются и скрещиваются, тем быстрее группы расходятся.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Интерактивная классификация изоляции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8807" y="344200"/>
            <a:ext cx="4433186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080850"/>
            <a:ext cx="3796800" cy="110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уровень ключевой для эволюции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338050"/>
            <a:ext cx="3796800" cy="8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уровне видно, как наследственная изменчивость превращается в эволюционный результат: популяции меняются, приспосабливаются и со временем могут дать начало новым видам.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2026-07-25T23:49:36Z</dcterms:created>
  <dcterms:modified xsi:type="dcterms:W3CDTF">2026-07-25T23:49:36Z</dcterms:modified>
</cp:coreProperties>
</file>