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числительных по строению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числительные и почему это важно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 числительные по строению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встречаются в датах, задачах и текстах. Если понимать их строение, легче отличать одно слово от нескольких, правильно писать трудные формы и уверенно выполнять разбор на уроке русского языка.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числительные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числительное короткое и не делится на отдельные значимые части, чаще всего перед нами простое слово. Это удобно проверять в упражнениях и диктантах.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таких слов нет второй смысловой части, которая присоединяется к первой. Поэтому их строение обычно легко определить уже по самой форме записи.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числительные состоят из одного корня и пишутся одним словом. К ним относятся, например, один, два, три, семь, десять и сто.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числительные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числительные тоже пишутся слитно, однако внутри них есть две значимые части. Например: шестнадцать, семьдесят, восемьсот, пятьсот. По форме они выглядят как одно слово.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слово, но две части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разборе удобно выделять эти части отдельно, чтобы заметить их происхождение и не спутать сложное числительное с простым. Такой приём помогает лучше понимать написание.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строение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156924"/>
            <a:ext cx="4839600" cy="15444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типа числительных по основным признакам.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обычно пишутся одним словом, но у сложных числительных строение более сложное: в них две части, а не одна.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 школьной теме «Разряды числительных по строению».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простые и сложные числительные
</a:t>
            </a:r>
            <a:endParaRPr lang="en-US" sz="3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325" y="2087925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4838" y="2087925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4363" y="2087921"/>
            <a:ext cx="462000" cy="462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 составных числительных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2325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числительное состоит из двух и более слов, например: двадцать пять, сто сорок три, две тысячи двадцать четыре. Каждое слово в записи сохраняет самостоятельность.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2325" y="264430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слов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31850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такой разряд, нужно смотреть не на корни внутри слов, а на количество слов в числительном. Именно это отличает составные формы от простых и сложных.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531850" y="264425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слова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431375" y="3110467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анализе удобно рассматривать каждую часть отдельно. Так проще увидеть, какие слова простые, а какие внутри себя уже являются сложными числительными.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31375" y="2614450"/>
            <a:ext cx="2138400" cy="4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 частям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проверки: сначала форма записи, затем строение слова.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разряд числительного по строению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лишь образцы, а не все возможные числительные каждого типа. Это помогает быстро увидеть различие в записи.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сложные числительные могут состоять из одного слова, а составные — только из нескольких слов.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трёх групп числительных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 школьной теме «Разряды числительных по строению».
</a:t>
            </a:r>
            <a:endParaRPr lang="en-US" sz="113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сложных числительных часто встречаются соединительные гласные е и о. Они помогают соединить части слова в единое целое: шестьдесят, семьсот, шестьсот.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слове есть подобное соединение, это полезная подсказка при разборе. Она помогает отличить сложное числительное от простого и не ошибиться в определении.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гласные не появляются случайно. Их можно заметить в словах, где одна часть числительного соединяется с другой и образует одно слитное написание.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гласные в сложных числительных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особые формы числительных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числительные, которые сразу выделяются необычной формой: сорок, девяносто, сто. Они не похожи на привычные модели и потому часто вызывают трудности при запоминании. На иллюстрации их удобно показать как отдельные карточки среди других числительных.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запоминаются отдельно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легко узнать в тексте, но не всегда легко объяснить по строению. Ученикам полезно видеть их рядом с обычными примерами, чтобы заметить отличие в форме и закрепить написание. Такое сравнение делает правило нагляднее.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привлекают внимание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странице рядом стоят сорок, девяносто и сто, сразу видно, что у них своя модель. Это хороший материал для повторения и для упражнений на узнавание трудных форм. Визуальное выделение помогает быстрее их запомнить.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набор для тренировки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205414"/>
            <a:ext cx="4535700" cy="14474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разбора числительных по строению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 записи определить тип числительного и увидеть разницу между одним словом и несколькими словами.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простых и сложных числительных одно слово, но разное внутреннее строение; у составных главным признаком становится количество слов.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 правилам русского языка о разрядах числительных по строению.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при разборе важно смотреть не на количество слов, а на части внутри слова: одна запись может скрывать сложное строение.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пишутся слитно и обозначают одно число, хотя по строению их удобно мысленно делить: семь+надцать, девять+надцать, один+надцать.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от одиннадцати до девятнадцати относятся к сложным, потому что в одном слове соединяются две смысловые части: основа и элемент -надцать.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от 11 до 19
</a:t>
            </a:r>
            <a:endParaRPr lang="en-US" sz="3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6775" y="1771967"/>
            <a:ext cx="563700" cy="501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0169" y="1744250"/>
            <a:ext cx="486937" cy="556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8550" y="1771967"/>
            <a:ext cx="563700" cy="50106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6775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пятьдесят, шестьдесят и семьдесят заметны две соединённые основы, поэтому они относятся к сложным числительным и пишутся слитно.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46775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в слове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421788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внутреннее деление, каждое такое числительное выглядит как одно слово. Это помогает отличать его от составных числительных, где слов несколько.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21788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запись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5978550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на -десят и -сот часто встречаются в заданиях на разбор, потому что они наглядно показывают отличие простого, сложного и составного строения.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978550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тема упражнений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на -десят и -сот
</a:t>
            </a:r>
            <a:endParaRPr lang="en-US" sz="3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тип числительного по количеству слов и внутренним частям слова, например: семь, семьдесят, семьдесят семь.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строения числительного на примере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появляются там, где слово выглядит привычно, но имеет непростое внутреннее строение. Это особенно заметно в числительных с соединительными частями.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путают внутреннее строение слова и количество слов в записи. Проверка по шагам снижает количество ошибок.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строения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«Разряды числительных по строению», без статистических данных.
</a:t>
            </a:r>
            <a:endParaRPr lang="en-US" sz="113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длинных числительных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видно, что числительное состоит из трёх слов, значит, оно составное. Затем каждую часть можно рассмотреть отдельно: триста, сорок, восемь. Такой разбор помогает не перепутать количество слов и внутреннее строение отдельных частей.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Триста сорок восемь: три слова — три шага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восемьсот относится к сложным, а двадцать один — к составным числительным по записи. В длинном примере особенно важно идти по порядку: сначала определить число слов, затем разобрать каждое из них.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Восемьсот двадцать один: сочетание трёх элементов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записи есть разные по роли слова: две, тысячи, пятый. Первые два слова образуют количественную часть, а последнее показывает порядок. На иллюстрации удобно выделить каждую часть отдельным цветом или рамкой.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тысячи пятый: считываем каждую часть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156924"/>
            <a:ext cx="4839600" cy="15444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сравнить строение числительных и понять, как оно связано с написанием.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— не значение числа, а способ записи: одно слово с одной или двумя частями либо несколько слов подряд.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русского языка о простых, сложных и составных числительных.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типов числительных
</a:t>
            </a:r>
            <a:endParaRPr lang="en-US" sz="3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знать строение числительных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особенно полезно запоминать на примерах с трудными формами: сорок, девяносто, шестьдесят, восемьсот. Они требуют внимательной проверки.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разборе на уроке легче объяснить, почему одно числительное относится к простым, другое — к сложным, а третье состоит из нескольких слов.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знание помогает писать слова без ошибок, особенно в диктантах и упражнениях, где важно не только назвать число, но и правильно оформить его на письме.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для запоминания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числительное записывается одним словом и имеет одну смысловую основу. К нему удобно отнести короткие формы вроде семь, девять, сто.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числительное тоже пишется слитно, но внутри него выделяются две части. Так устроены формы семьдесят, семьсот и похожие слова.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быстрой проверки сравни примеры в цепочке: семь — семьдесят — семьдесят семь — семьсот — семь тысяч. Так различие становится наглядным.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числительное состоит из нескольких слов, которые можно посчитать по отдельности. Примеры: семь тысяч, двадцать семь, триста сорок два.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Различать простые, сложные и составные числительные проще всего по количеству слов и частей внутри слова. Этот навык помогает писать точнее, быстрее разбирать слова и увереннее работать на уроках русского языка.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 строение помогает понять числительное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2026-05-22T15:54:48Z</dcterms:created>
  <dcterms:modified xsi:type="dcterms:W3CDTF">2026-05-22T15:54:48Z</dcterms:modified>
</cp:coreProperties>
</file>