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сферу и шар, их элементы и главные формулы.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 шар: основные понятия и формулы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перейти от плоских фигур к телам в пространстве, понять связь окружности и круга с объёмными объектами и научиться находить площадь поверхности и объём по радиусу или диаметру.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 шар в пространственной геометрии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сферы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на расстоянии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Сферой называют множество всех точек пространства, которые находятся на одинаковом расстоянии от одной фиксированной точки. Эта точка называется центром сферы.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сферы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центра до любой точки сферы называется радиусом. Для любой точки поверхности он одинаков, поэтому радиус полностью задаёт размер сферы.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не включает внутреннюю часть тела: она состоит лишь из поверхности. Именно поэтому в геометрии её рассматривают как пространственный аналог окружности.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плоской геометрией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окружность — фигура на плоскости, то сфера — её объёмный «собрат» в пространстве. Это помогает переносить знакомые идеи на новые задачи.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шар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и снаружи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Шаром называют множество всех точек пространства, расстояние от которых до центра не превышает заданный радиус. Поэтому в шар входят и поверхность, и вся внутренняя область.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и содержимое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представить мяч, то его оболочка соответствует сфере, а всё содержимое вместе с оболочкой — шару. Так легко увидеть разницу между поверхностью и телом.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 — это именно тело, а не линия и не плоская фигура. Он занимает место в пространстве, имеет объём и может использоваться в вычислениях.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и 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задаёт границу шара, а сам шар включает всё, что находится внутри этой границы. Такое различие важно для точного чтения условий задач.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сферы и шара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38975" y="1651475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O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 — это точка, относительно которой задаются все расстояния в сфере и шаре. От неё измеряют радиус, диаметр и положение сечений.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347770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r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с любой точкой сферы. Все радиусы одной сферы равны, поэтому именно эта величина чаще всего используется в формулах.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3856571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d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и соединяет две точки сферы. Он состоит из двух радиусов, поэтому всегда равен удвоенному радиусу.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5365381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сферы, но не обязана проходить через центр. Диаметр — это частный случай хорды, самый длинный из них.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6874203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и касательная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получается, когда плоскость пересекает шар. Касательная плоскость касается его в одной точке, а сечение помогает изучать форму тела в разрезе.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сечения шара плоскостью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 меняется результат в зависимости от положения плоскости относительно шара.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радиуса и диаметра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примера диаметр получен удвоением радиуса. Такая проверка помогает быстро находить верные значения в задачах и избегать путаницы в обозначениях.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всегда больше радиуса в два раза, поэтому формула d = 2r используется как основной переход между величинами.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вычислительные примеры по формуле d = 2r.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сферы и шара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ключевые элементы, их обозначения и краткие определения. Она помогает быстро различать основные понятия темы.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 — основная величина темы: через него выражаются диаметр, площадь поверхности и объём.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сферы зависит от квадрата радиуса, поэтому даже небольшое изменение размера заметно меняет результат вычислений.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раза увеличивается площадь поверхности при удвоении радиуса.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поверхности сферы: S = 4πr².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поверхности при росте радиуса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видно, что каждый следующий шаг радиуса даёт всё больший прирост площади. Это помогает понять, почему большие шары требуют намного больше материала.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площади не линейный: она увеличивается пропорционально квадрату радиуса, поэтому зависимость становится всё заметнее.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S = 4πr² для r = 1, 2, 3 см.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 шара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шара находят по формуле V = 4/3πr³. В ней радиус входит в третьей степени, поэтому даже небольшое увеличение r заметно изменяет результат вычислений.
</a:t>
            </a:r>
            <a:endParaRPr lang="en-US" sz="925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связывает объём с размером шара: чем больше радиус, тем больше внутреннее пространство тела. Это особенно важно при сравнении шарообразных предметов разной величины.
</a:t>
            </a:r>
            <a:endParaRPr lang="en-US" sz="816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рост быстрый
</a:t>
            </a:r>
            <a:pPr algn="l" indent="0" marL="0">
              <a:lnSpc>
                <a:spcPct val="115000"/>
              </a:lnSpc>
              <a:buNone/>
            </a:pPr>
            <a:r>
              <a:rPr lang="en-US" sz="2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радиус увеличить незначительно, объём вырастет намного сильнее, чем сам радиус. Именно поэтому шар большего размера вмещает гораздо больше вещества или воздуха.
</a:t>
            </a:r>
            <a:endParaRPr lang="en-US" sz="867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помогает решать задачи на вместимость, объём и сравнение шарообразных объектов. Её используют, когда нужно оценить объём мяча, шара или другой круглой модели.
</a:t>
            </a:r>
            <a:endParaRPr lang="en-US" sz="8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объём шара при росте радиуса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увеличение радиуса даёт всё более заметный прирост объёма. Это следствие кубической зависимости от r.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шара растёт неравномерно и очень быстро: при увеличении радиуса в 3 раза объём становится в 27 раз больше.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объёма шара: V = 4/3πr³.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и капли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Вселенной и в природе шарообразная форма встречается особенно часто. Планеты, капли воды и мыльные пузыри стремятся к форме, при которой поверхность получается как можно меньше при заданном объёме.
</a:t>
            </a:r>
            <a:endParaRPr lang="en-US" sz="1089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Мячи, шарики и некоторые детали механизмов используют сферическую форму потому, что она хорошо катится и меняет положение без лишнего сопротивления. Это делает движение более плавным и предсказуемым.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 шарики подшипников помогают уменьшать трение и равномерно распределять нагрузку между деталями. Поэтому шарообразная форма полезна не только в играх, но и в сложных устройствах.
</a:t>
            </a:r>
            <a:endParaRPr lang="en-US" sz="108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 шар в природе и технике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74870" y="1022065"/>
            <a:ext cx="1890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46924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 шар в задачах на вычисления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что дано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условии обычно указаны радиус или диаметр. Перед вычислением нужно понять, какая величина известна сразу, чтобы не подставить неверное значение в формулу.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площади поверхности и объёма используются разные формулы. Сначала определяют, что требуется найти, а затем подбирают подходящее выражение для вычислений.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радиусу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 диаметр, его обязательно делят пополам, чтобы получить радиус. Это особенно важно, потому что все основные формулы темы записаны именно через r.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измеряется в сантиметрах, площадь — в квадратных сантиметрах, объём — в кубических сантиметрах. Согласованные единицы помогают избежать ошибок в ответе.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по теме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из известного радиуса переходят к нужной величине по формуле.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исходной величиной служит радиус. От того, что требуется найти, зависит выбор формулы и вид ответа.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о сфере и шаре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типовых задач по теме.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решениях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 шар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поверхность и тело. Сфера — это только граница, а шар включает ещё и внутреннюю область, поэтому в задаче важно внимательно читать формулировку.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вместо радиуса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подставить в формулу диаметр вместо радиуса. Тогда ответ получается неверным, потому что все основные выражения записаны через r.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площади нужно не забывать квадрат, а в формуле объёма — куб. Если степень пропущена, результат сильно отличается от правильного и не может считаться верным.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длину, площадь и объём записывают в одинаковых единицах. Это ошибка: сантиметры, квадратные сантиметры и кубические сантиметры используются для разных величин.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катится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одинаков во всех направлениях, поэтому он легко катится по поверхности и меняет положение без резких остановок. Это делает его удобным для игр и подвижных механизмов.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шарообразных оболочках давление распределяется более равномерно, чем у фигур с углами. Поэтому такая форма помогает сохранять прочность и устойчивость при внешнем воздействии.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Шары и похожие на них детали используют в мячах, подшипниках, моделях земного шара и некоторых резервуарах. Форма помогает сочетать удобство, прочность и экономию материала.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шар удобен в реальной жизни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36966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и выводы темы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 шар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обозначает поверхность, а шар — всё пространство внутри неё вместе с этой поверхностью. Это главное различие между двумя близкими геометрическими объектами.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и 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ними выражается формулой d = 2r. Радиус всегда вдвое меньше диаметра, поэтому его нужно находить первым, если в задаче дан диаметр.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объём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сферы равна S = 4πr², а объём шара — V = 4/3πr³. Обе формулы зависят только от радиуса.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плоскостью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шар пересекается плоскостью, получается круг. Это важно помнить при построении чертежей и при решении задач на сечения.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 шар: главное, что нужно запомнить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 шар помогают понять, как описываются объёмные фигуры в пространстве. Если помнить радиус, основные формулы и различие между поверхностью и телом, задачи по теме решаются уверенно и без лишних ошибок.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2026-06-03T10:55:21Z</dcterms:created>
  <dcterms:modified xsi:type="dcterms:W3CDTF">2026-06-03T10:55:21Z</dcterms:modified>
</cp:coreProperties>
</file>