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В.С. Высоцкий и стихотворение «Я не люблю»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голос Высоцкого о совести, памяти и человеческом достоинстве.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Высоцкий: поэт, актёр, автор песен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стал заметной фигурой русской культуры 1960–1970-х годов. Его стихи и песни ценили за прямоту, эмоциональную силу и разговорную интонацию, а сценический опыт делал каждое слово особенно выразительным.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стихотворения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создаёт тексты зрелого периода, в которых особенно заметны нравственный выбор и внутренняя свобода.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исполнение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быстро распространяется благодаря голосу самого автора: живое звучание усиливает смысл каждого отрицания.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слушателей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воспринимают как откровенный разговор о личных принципах, поэтому он надолго запоминается и цитируется.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Высоцкого как поэта и исполнителя
</a:t>
            </a:r>
            <a:endParaRPr lang="en-US" sz="3236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звучит со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писал так, будто говорит с собеседником напрямую. Его стихи легко воспринимаются на слух, потому что в них слышна живая речь и сильная эмоция.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как часть авторского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стала неотъемлемой частью его выступлений. Она помогала объединить поэзию, музыку и сценическое присутствие в один узнаваемый образ автора.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317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13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стихотворения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от первого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прячется за общими словами. Он открыто называет то, что вызывает у него внутренний протест, и поэтому звучит особенно искренне.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Судит по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строится на чётких нравственных правилах. Он не принимает то, что кажется ему нечестным, жестоким или унижающим человека.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терпит фальшь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отвергает притворство, пустые обещания и показную смелость. Для него важнее правдивость, чем красивое впечатление.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чувствуется уважение к себе и к другим. Он не готов соглашаться с тем, что противоречит человеческому достоинству.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Выбирает внутреннюю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стремится казаться сильнее, чем есть. Он ценит честный взгляд на жизнь и открытое признание своих чувств.
</a:t>
            </a:r>
            <a:endParaRPr lang="en-US" sz="10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36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соединяются в единое нравственное высказывание, а не в случайный перечень личных симпатий и антипатий.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требование честности; остальные мотивы поддерживают тему совести и личной ответственности.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С. Высоцкого «Я не люблю»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и той же формулы делает речь героя ритмичной, уверенной и легко запоминающейся.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не люблю» — 1 строка
</a:t>
            </a:r>
            <a:endParaRPr lang="en-US" sz="5276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С. Высоцкого «Я не люблю»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которая повторяется и связывает весь текст в единый напряжённый монолог.
</a:t>
            </a:r>
            <a:endParaRPr lang="en-US" sz="19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строки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образ в тексте связан с прямым значением и нравственным выводом.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ведут к одной мысли: герой защищает правду, достоинство и ответственность перед людьми.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С. Высоцкого «Я не люблю»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правды и неприятия фальши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показывает героя, который не хочет жить в мире красивых, но пустых слов. Для него важнее честность, чем желание понравиться окружающим.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притворства связан с уважением к себе и к другим людям. Герой не принимает показное поведение, потому что оно скрывает настоящие чувства и мысли.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эта тема понятна особенно хорошо: каждый сталкивается с выбором между искренностью и попыткой казаться лучше, чем есть на самом 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памяти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война воспринимается не как далёкая история, а как тяжёлое человеческое испытание, оставившее боль и утраты.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поколения Высоцкого память о Великой Отечественной войне была частью семьи, школы и общей жизни страны.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отказ от войны связан прежде всего с ценой человеческой жизни, а не с обсуждением политических взглядов.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звучит уважение к погибшим и к тем, кто пережил войну, — именно память помогает понять смысл этих строк.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страха и настоящей смелости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уязвимости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пытается выглядеть непогрешимым: он честно говорит о своих чувствах и не скрывает внутреннего напряжения. Такая открытость делает его позицию человеческой и убедительной.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смелость связана не с отсутствием страха, а с умением не лгать себе. Именно честность перед собой становится главным признаком внутренней силы.
</a:t>
            </a:r>
            <a:endParaRPr lang="en-US" sz="882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бравады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противопоставляет настоящую смелость показной храбрости. Герой не любит громких жестов и пустых заявлений, потому что за ними часто скрываются слабость и неискренность.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остаётся сильным не благодаря внешнему эффекту, а благодаря твёрдым нравственным границам. Он не принимает то, что унижает человека или превращает мужество в позу.
</a:t>
            </a:r>
            <a:endParaRPr lang="en-US" sz="8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23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отрицаний и обобщений в стихотворении В. С. Высоцкого «Я не люблю»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текста
</a:t>
            </a:r>
            <a:endParaRPr lang="en-US" sz="3785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строки «я не люблю» работает как лейтмотив: он соединяет отдельные мысли в единый монолог и помогает читателю сразу уловить твёрдость позиции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 и параллельные конструкции создают чёткий ритм. Благодаря им перечисление звучит не как случайный набор фраз, а как последовательное нравственное заявление.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лексика и короткие отрицания делают речь живой и убедительной. Высоцкий пишет просто, но именно эта простота усиливает эмоциональную силу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авторского исполнения
</a:t>
            </a:r>
            <a:endParaRPr lang="en-US" sz="361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особенно сильно звучит в исполнении самого Высоцкого. Его напряжённый голос, резкие паузы и живая интонация превращают каждое отрицание в личное признание.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материала особенно уместна фотография с микрофоном или на сцене: именно так виден автор, для которого слово, голос и движение были единым художественным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фон меняется не плавно, а рывками: герой резко обозначает границы того, что для него неприемлемо, и тем самым удерживает внимание слушателя.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напряжение и решительность: стихотворение звучит как твёрдое нравственное высказывание, а не как спокойное размышление.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В. С. Высоцкого «Я не люблю»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герой принимает и что отвергает
</a:t>
            </a:r>
            <a:endParaRPr lang="en-US" sz="374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нравственные ориентиры лирического героя и его чёткую систему ценностей.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выбирает то, что поддерживает человеческое достоинство, и отвергает всё, что его разрушает.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В. С. Высоцкого «Я не люблю»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семиклассникам
</a:t>
            </a:r>
            <a:endParaRPr lang="en-US" sz="2835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знакомые каждому ситуации: нужно выбрать между правдой и притворством, уважением и безразличием. Поэтому смысл стихотворения легко соотносится с жизнью школьника.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честный разговор, а не как отвлечённый урок. Такая форма помогает ученикам услышать в нём живую интонацию и понять автора.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Высоцкий говорит простыми, точными словами, без сложных образов и длинных объяснений. Из-за этого даже серьёзные темы воспринимаются ясно и естественно.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Обсуждать текст на уроке удобно, потому что в нём легко найти конкретные примеры: ложь, равнодушие, страх, смелость и чувство собственного достоинства.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эпохи на концертной сцене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не люблю» часто вспоминают вместе с живым исполнением Высоцкого: его голос и гитара сразу задавали особую атмосферу. Для иллюстрации подойдёт концертное фото, где видно напряжение и силу авторского выступления.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которое запоминают с первого прослушивания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стал одним из самых узнаваемых у Высоцкого благодаря чётким формулировкам и сильному ритму. На афише или фотографии важно передать образ автора, чьё слово звучало как личное и общественно значимое высказывание.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 культурной памяти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ключевая формула задаёт весь смысл стихотворения: герой последовательно защищает право жить по совести и не мириться с ложью, жестокостью и равнодушием.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В. С. Высоцкого «Я не люблю»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строка объединяет все отрицания в единый нравственный принцип.
</a:t>
            </a:r>
            <a:endParaRPr lang="en-US" sz="1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это стихотворение важно
</a:t>
            </a:r>
            <a:endParaRPr lang="en-US" sz="313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не люблю» остаётся сильным текстом Высоцкого, потому что говорит о совести, памяти и достоинстве простыми, но очень точными словами. В этом и его непреходящая ценность.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2026-05-22T12:06:11Z</dcterms:created>
  <dcterms:modified xsi:type="dcterms:W3CDTF">2026-05-22T12:06:11Z</dcterms:modified>
</cp:coreProperties>
</file>