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содружестве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нужны друг другу каждый день.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важна нам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уже видно, как природа меняется вокруг нас: распускаются почки, идут дожди, прилетают птицы. Вода, бумага, еда и электричество связаны с живым миром. Беречь природу — значит делать жизнь чище, здоровее и удобнее.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общий дом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поле, луг и даже школьный двор — части большого дома, где живут люди, птицы, звери и насекомые. У каждого есть свое место и своя задача.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сосед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где-то далеко, она вокруг нас каждый день. Мы встречаем ее по дороге в школу, во дворе, в парке и на прогулке с семьей.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связано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 и воздух, трава удерживает почву, вода поит растения и животных. Если одно звено нарушается, другим живым существам становится труднее жить и находить пищу.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мусорят, не ломают растения и не тревожат животных, общий дом остается красивым и удобным для всех его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5766" y="1691638"/>
            <a:ext cx="548775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034" y="3141350"/>
            <a:ext cx="640238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человеку природа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воздуху оставаться чистым, а человек и животные дышат им каждый день. Без свежего воздуха не было бы ни сил, ни бодрого настроения.
</a:t>
            </a:r>
            <a:endParaRPr lang="en-US" sz="146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природы человек получает овощи, фрукты, зерно и другие продукты. Растения дают нам еду, а значит, и энергию для учебы и игр.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человеку для питья, умывания и приготовления пищи. Она помогает расти, двигаться и чувствовать себя хорошо.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парке, тишина у воды и наблюдение за птицами помогают успокоиться. Природа будто говорит: «Передохни, у тебя все получится!»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природе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ухаживать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сажают деревья, поливают цветы и ухаживают за клумбами. Когда растения получают заботу, двор становится зеленее, а воздух — свежее.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и сохранять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мусор не лежит под кустами и не портит вид улицы или парка. Чистое место приятно и людям, и животным, и птицам.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и выключать свет, когда он не нужен, природа тратит меньше ресурсов. Такая привычка простая, а польза от нее большая.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Кормушки, чистая вода и спокойное поведение помогают птицам и другим животным пережить трудное время. Доброе отношение к ним — это настоящая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для природы: простой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замечает проблему, выбирает безопасное действие и видит результат.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у кормушки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маленькой синице трудно найти семена и насекомых под снегом. Она прилетает к кормушке, быстро осматривается и осторожно клюет угощение. Если рядом тихо и чисто, птице спокойнее возвращаться снова.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часто держатся рядом с домами, школами и деревьями у дороги. Они дружно прыгают по веткам и заглядывают в кормушки, особенно когда на улице холодно. Маленьким соседям очень нужна наша внимательность.
</a:t>
            </a:r>
            <a:endParaRPr lang="en-US" sz="1314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на ветке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скворцы возвращаются к людям после долгого перелета. Им подходят деревья, скворечники и спокойные дворы, где можно найти место для гнезда. Когда птиц не тревожат, они радуют нас своим пением.
</a:t>
            </a:r>
            <a:endParaRPr lang="en-US" sz="1364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нами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лесу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 стоит кричать и бегать без нужды. Громкие звуки пугают животных и мешают птицам, которые прячутся в гнездах или кормят птенцов.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Никакого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пакеты и упаковки нельзя оставлять на земле. Мусор портит вид леса и может навредить животным, которые ищут еду или строят жилище.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 тропинке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лучше по тропе, чтобы не топтать траву и не тревожить растения. Так лес остается аккуратным, а человек не заблудится среди деревьев.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— только с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листья и трава легко загораются, поэтому разводить костер без взрослых опасно. Бережный человек всегда помнит: лес любит осторожных гостей.
</a:t>
            </a:r>
            <a:endParaRPr lang="en-US" sz="11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ценность без замены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животные и растения постоянно нуждаются в воде. Она помогает жить, расти и сохранять силы.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загрязняется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пластик и грязь делают реки и озера опасными для рыбы, птиц и насекомых. Чистоту воды нужно беречь.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закрывать кран, не тратить воду зря и относиться к питьевой воде аккуратно. Даже маленькая экономия важна.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 помогают цветам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 переносят пыльцу с одного цветка на другой. Благодаря этому растения могут образовывать плоды, семена и продолжать свой рост.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работают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разрыхляют землю, и к корням растений лучше проходит воздух и влага. Их труд маленький, но очень полезный.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тоже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украшают луга и сады, а еще помогают многим растениям распространяться. Когда насекомых много, природа выглядит живее и богаче.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Насекомым нужна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насекомых становится меньше, цветов и урожая тоже становится меньше. Поэтому не стоит разрушать их места обитания и тревожить их без причины.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труженики природы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44 000+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в мире находятся под угрозой исчезновения и требуют особой защиты.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почему Красная книга так важна: она помогает замечать и охранять самые уязвимые виды, пока их еще можно спасти.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 of Threatened Species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прогулке на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и бережному поведению во время отдыха на природе.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78" y="1694650"/>
            <a:ext cx="548775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922" y="1694650"/>
            <a:ext cx="457313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7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тетрадные листы и картон можно собирать отдельно. Так бумага получает вторую жизнь, а для её производства требуется меньше деревьев и воды.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 и упаковку удобно сдавать в отдельный контейнер. Если сортировать пластик, мусора на свалках становится меньше, а ресурсы используются разумнее.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металл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банки и металлические банки также можно перерабатывать. Отдельный сбор помогает возвращать материалы в работу и беречь природные богатства.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Батарейки, лампы и другая опасная мелочь требуют особого пункта приёма. Их нельзя выбрасывать вместе с обычным мусором, чтобы не навредить почве и воде.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у крыльца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школу расцвела аккуратная клумба: там растут цветы, а рядом стоят лейки для полива. Дети следят, чтобы земля не пересыхала, и после уроков осторожно убирают случайный мусор. От этого двор сразу выглядит живым и радостным.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для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появились скворечники, и школьный двор стал похож на маленький птичий городок. Весной здесь слышны голоса птиц, а под деревьями — чистые дорожки и контейнеры для раздельного сбора. Так двор помогает и людям, и пернатым соседям.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двор, который дружит с природой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маленького натуралиста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небо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можно отмечать облака, ветер, осадки и температуру. Такие записи помогают заметить, как меняется погода и почему один день бывает тёплым, а другой — прохладным.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интересно наблюдать, как набухают почки, появляются листья и распускаются первые цветы. По этим признакам легко увидеть, что природа просыпается после зимы.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птиц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записывать, какие птицы прилетели во двор или парк, где они ищут корм и как ведут себя. Так ребёнок учится смотреть внимательно и без лишнего шума.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Ведём дневник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наблюдений помогает не забывать увиденное и сравнивать изменения в разные времена года. Он развивает терпение, аккуратность и интерес к живому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доброму делу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полезного дела на школьном дворе или рядом с домом.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с природой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1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бумажка и бутылка должны попасть в урну или в контейнер для сортировки. Если мусора не оставлять, двор, лес и берег реки остаются чистыми и приятными для всех.
</a:t>
            </a:r>
            <a:endParaRPr lang="en-US" sz="1131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670999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поведение нужно в лесу, у воды и рядом с гнёздами. Животные не любят резких звуков, а ещё так гораздо легче услышать пение птиц.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788146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живому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нужны кормушки, а весной растениям — аккуратный уход. Доброе внимание к живому миру делает родную землю красивее и безопаснее.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581931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Ветки, кусты и травы — это не строительный материал для игр. Растения растут медленно, поэтому бережное отношение помогает им не болеть и радовать людей дольше.
</a:t>
            </a:r>
            <a:endParaRPr lang="en-US" sz="1111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670999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и выключать лишний свет, можно сэкономить важные ресурсы. Эти привычки просты, но каждый день они помогают природе и семье.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которая бодрит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идут по солнечной дорожке в парк. Вокруг шумят деревья, а рядом блестит чистая вода. Даже короткая прогулка помогает отдохнуть, расправить плечи и вернуться домой с хорошим настроением.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отдых среди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лужайке школьники читают, слушают птиц и смотрят на цветы. Здесь легко успокоиться после шумного дня и заметить, как природа будто подсказывает: «Сделай вдох и улыбнись».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 человека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наш класс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02509" y="1581045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макулатуру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начинает с бумаги: тетрадные листы, газеты и картон складывают отдельно. Это помогает не выбрасывать лишнее и учит видеть ценность обычных вещей.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654009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Сажаем и поливаем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ребята высаживают цветы у школы или ухаживают за клумбой. Лейки, перчатки и дружная работа делают участок аккуратным и живым.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28854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кормушки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сделать кормушки для птиц и повесить их в безопасном месте. Зимой и ранней весной пернатым будет легче найти корм.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070120" y="3292070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Придумываем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класс создаёт простые памятки и знаки бережного отношения к природе. Они напоминают всем: чистота и забота начинаются с маленьких дел.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— одна 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живём благодаря природе, а значит, должны отвечать ей заботой. Если беречь воду, не мусорить и помогать живому миру, Земля останется красивой и доброй для нас.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2026-05-26T10:42:39Z</dcterms:created>
  <dcterms:modified xsi:type="dcterms:W3CDTF">2026-05-26T10:42:39Z</dcterms:modified>
</cp:coreProperties>
</file>