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настоящего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 образуется эта форма и чем она отличается.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 причастии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признаки глагола и прилагательного: оно называет признак предмета по действию, отвечает на вопросы какой? какая? какое? какие? и согласуется с существительным.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страдательные причастия
</a:t>
            </a:r>
            <a:endParaRPr lang="en-US" sz="3171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 показывает не того, кто действует, а предмет, над которым совершается действие. Поэтому форма отвечает на вопрос: какой предмет сейчас находится в таком состоянии?
</a:t>
            </a:r>
            <a:endParaRPr lang="en-US" sz="1228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направлено на 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читаемая книга, решаемая задача и строящийся дом действие как бы «переходит» на предмет. Книга, задача и дом не выполняют действие сами, а испытывают его.
</a:t>
            </a:r>
            <a:endParaRPr lang="en-US" sz="1182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частями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сохраняют связь и с глаголом, и с прилагательным. От глагола они берут значение действия, а от прилагательного — способность изменяться и согласовываться с существительным.
</a:t>
            </a:r>
            <a:endParaRPr lang="en-US" sz="1111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 временем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обозначает действие, происходящее сейчас или в данный период. Поэтому она помогает описать процесс, который ещё не завершён и воспринимается как происходящий в настоящем.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каких глаголов образуются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Переходность обязательна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читать, решать, строить, изучать подходят, потому что можно сказать: читать что? книгу, решать что? задачу. Непереходные глаголы для этой формы обычно не подходят.
</a:t>
            </a:r>
            <a:endParaRPr lang="en-US" sz="1285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настоящего времени образуются не от любого глагола. Основа для них — переходный глагол несовершенного вида, то есть такой, от которого можно задать вопрос к дополнению.
</a:t>
            </a:r>
            <a:endParaRPr lang="en-US" sz="1157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формы читаемый, решаемый, строимый, изучаемый. По ним удобно запомнить, что причастие образуется от глагола, который называет незавершённое действие, направленное на предмет.
</a:t>
            </a:r>
            <a:endParaRPr lang="en-US" sz="1157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тоже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формы нужен несовершенный вид, потому что она обозначает действие в процессе. Глаголы совершенного вида чаще называют завершённый результат, а не продолжающееся действие.
</a:t>
            </a:r>
            <a:endParaRPr lang="en-US" sz="11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форма причастия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от исходного глагола до готовой формы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9283"/>
            <a:ext cx="4133400" cy="1306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страдательных причастий настоящего времени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суффикс, сначала определяют спряжение исходного глагола. Затем по модели спряжения подбирают нужную форму причастия.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спряжение глагола. Оно помогает правильно выбрать суффикс и избежать типичных ошибок в слове.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образования страдательных причастий настоящего времени в школьной грамматике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 причастия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действия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хранит глагольный смысл: оно связано с действием и показывает, что признак предмета возникает именно из этого действия, а не существует сам по себе.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 предложении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такая форма выступает определением. Она уточняет существительное, помогая понять, какой именно предмет имеется в виду и в каком он состоянии.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прилагательное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прилагательное, причастие изменяется по родам, числам и падежам. Благодаря этому оно может точно подстраиваться под существительное и связываться с ним в предложении.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может иметь зависимые слова и образовывать причастный оборот. Тогда оно описывает предмет подробнее и делает высказывание более точным и выразительным.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существительным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
</a:t>
            </a:r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принимает тот же род, что и существительное: читаемая книга, читаемый текст, читаемое правило. Благодаря этому форма звучит грамотно и легко связывается с предметом.
</a:t>
            </a:r>
            <a:endParaRPr lang="en-US" sz="1239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существительное стоит во множественном числе, причастие тоже меняет форму: читаемые страницы, решаемые задачи, строящиеся дома. Такое согласование делает связь между словами ясной.
</a:t>
            </a:r>
            <a:endParaRPr lang="en-US" sz="124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делает текст аккуратным и понятным. Читатель сразу видит, к какому предмету относится признак, и без труда понимает смысл высказывания.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изменяется по падежам вместе с существительным: о изучаемой теме, к строящемуся дому. Это помогает точно передать отношения между словами в предложении.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связаны с действием, но направляют внимание на разных участников ситуации.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школьному правилу различения действительных и страдательных причастий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9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и действительные причастия
</a:t>
            </a:r>
            <a:endParaRPr lang="en-US" sz="2929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Действительное причастие показывает производителя действия, а страдательное — предмет, который это действие испытывает.
</a:t>
            </a:r>
            <a:endParaRPr lang="en-US" sz="12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Появляются зависимые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 причастию присоединяются уточнения: решаемая на уроке задача, строящийся в городе мост, изучаемое в классе правило. Оборот делает смысл точнее.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Предложение становится подробнее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помогает указать, где, когда или кем совершается действие. Поэтому высказывание звучит яснее и подходит для учебных и письменных текстов.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Причастие без зависимых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есть только причастие: решаемая задача, строящийся мост, изучаемое правило. В такой форме оно называет признак предмета по действию.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790152"/>
            <a:ext cx="3856200" cy="19677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помогает не путать страдательные причастия настоящего времени с другими словами и правильно выбирать написание.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полной форме страдательные причастия настоящего времени пишутся с одной Н. Краткие формы и отглагольные прилагательные нужно отличать по значению и времени.
</a:t>
            </a:r>
            <a:endParaRPr lang="en-US" sz="1027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правило о страдательных причастиях настоящего времени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причастий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причастие и прилагательное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значению и наличию зависимых слов на примерах школьного курса.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суффикс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часто пишут строющий вместо строящий или решающий вместо решаемый. Ошибка возникает, когда путают суффиксы причастий и не проверяют спряжение глагола. Чтобы избежать её, полезно сначала назвать исходный глагол, а потом подобрать форму по правилу.
</a:t>
            </a:r>
            <a:endParaRPr lang="en-US" sz="1109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прилагательным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крашеный иногда принимают за страдательное причастие настоящего времени, хотя оно относится к другой группе слов. Если форма обозначает постоянный признак и не связана с действием, нужно проверять, не является ли она отглагольным прилагательным.
</a:t>
            </a:r>
            <a:endParaRPr lang="en-US" sz="114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не от того глагола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появляется, когда пытаются образовать причастие от неподходящего глагола. Не каждое слово подходит для этой формы, поэтому важно проверить вид, переходность и спряжение. Такой порядок помогает избежать ошибок в разборе и написании.
</a:t>
            </a:r>
            <a:endParaRPr lang="en-US" sz="11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 школьные модели, которые легче всего запомнить на практике.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«Страдательные причастия настоящего времени»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модели образования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форма зависит от глагола-основы и его спряжения. Суффикс помогает быстро распознать тип причастия.
</a:t>
            </a:r>
            <a:endParaRPr lang="en-US" sz="12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" y="14194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975" y="3291505"/>
            <a:ext cx="318300" cy="2546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такие причастия в речи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963150" y="1926900"/>
            <a:ext cx="3349200" cy="9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позволяют заменить длинное описание одним точным словосочетанием и сделать высказывание короче без потери смысла. Это особенно удобно в учебных текстах и правилах.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24350" y="1926925"/>
            <a:ext cx="3349200" cy="9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показывает не только признак предмета, но и действие, которое с ним происходит. Благодаря этому предложение становится яснее и помогает избежать расплывчатых формулировок.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63200" y="3176275"/>
            <a:ext cx="7820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текста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963200" y="3792325"/>
            <a:ext cx="7803000" cy="9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делают речь собранной и удобной для чтения. Они часто встречаются в объявлениях, сообщениях и научно-популярных текстах, где важны точность и отсутствие повторов.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формы по составу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причастный суффикс помогает выделить форму и связать её с глаголом-основой.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показывает связь слова с действием настоящего времени, а окончание помогает согласовать причастие с существительным.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«Страдательные причастия настоящего времени»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695575" y="2902025"/>
            <a:ext cx="1454115" cy="166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можно увидеть проверяемую работу: над ней сейчас совершается действие, поэтому признак предмета связан с процессом проверки. Такая форма часто встречается в объявлениях и комментариях учителя.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64852" y="2902025"/>
            <a:ext cx="1454115" cy="166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Обсуждаемая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обсуждает тему урока, слово обсуждаемая показывает, что действие происходит в данный момент. Причастие помогает сразу понять, о каком предмете идёт речь, и делает выражение точным.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3834130" y="2902025"/>
            <a:ext cx="1454115" cy="166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Изучаемое правило — удобный пример из учебника, потому что оно показывает действие, направленное на предмет. В таком сочетании легко увидеть связь с глаголом и согласование с существительным.
</a:t>
            </a:r>
            <a:endParaRPr lang="en-US" sz="1085" dirty="0"/>
          </a:p>
        </p:txBody>
      </p:sp>
      <p:sp>
        <p:nvSpPr>
          <p:cNvPr id="14" name="Text 5"/>
          <p:cNvSpPr txBox="1"/>
          <p:nvPr/>
        </p:nvSpPr>
        <p:spPr>
          <a:xfrm>
            <a:off x="5403397" y="2902025"/>
            <a:ext cx="1454115" cy="166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Строящийся спортзал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строящийся спортзал часто встречается в школьных новостях. Оно указывает, что здание не само действует, а находится под действием строительства, которое продолжается сейчас.
</a:t>
            </a:r>
            <a:endParaRPr lang="en-US" sz="1121" dirty="0"/>
          </a:p>
        </p:txBody>
      </p:sp>
      <p:sp>
        <p:nvSpPr>
          <p:cNvPr id="15" name="Text 6"/>
          <p:cNvSpPr txBox="1"/>
          <p:nvPr/>
        </p:nvSpPr>
        <p:spPr>
          <a:xfrm>
            <a:off x="6972677" y="2902025"/>
            <a:ext cx="1454123" cy="166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Решаемая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Решаемая на уроке задача помогает понять, что действие относится к предмету прямо в настоящий момент. Такие примеры удобно искать в заданиях, где нужно определить форму причастия.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причастия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для 6 класса: от значения слова к его грамматическим признакам и написанию.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что одна форма соединяет значение действия и признаки прилагательного, не теряя связи с существительным.
</a:t>
            </a:r>
            <a:endParaRPr lang="en-US" sz="111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учебное представление по теме «Страдательные причастия настоящего времени»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основные признаки темы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 настоящего времени находится на границе двух частей речи и объединяет их важнейшие признаки.
</a:t>
            </a:r>
            <a:endParaRPr lang="en-US" sz="12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настоящего времени помогают назвать признак предмета через действие, которое происходит с ним сейчас. Если помнить про спряжение, суффикс и согласование, эту тему легко применять без ошибок.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2026-05-28T04:39:19Z</dcterms:created>
  <dcterms:modified xsi:type="dcterms:W3CDTF">2026-05-28T04:39:19Z</dcterms:modified>
</cp:coreProperties>
</file>