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изменчивость: ключевые аспекты темы
</a:t>
            </a:r>
            <a:endParaRPr lang="en-US" sz="2121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передачи генов и возникновения новых признаков – основа биологии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наследственности: от Менделя до современных открытий
</a:t>
            </a:r>
            <a:endParaRPr lang="en-US" sz="1639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 века учёные пытались понять механизмы передачи свойств. Мендель разработал основные законы наследования, а Уотсон и Крик раскрыли структуру ДНК, что приблизило понимание генетики и её роль в медицине и эволюции.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основы наследственности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это участок ДНК, несущее информацию, кодирующую синтез белков, которые определяют признаки организма и функции клеток.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цепь ДНК состоит из последовательностей нуклеотидов, образующих уникальный генетический код каждого живого существа.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 – процессы клеточного деления, гарантируют точное копирование и распределение хромосом между дочерними клетками.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представляют собой организованные структуры из ДНК и белков, расположенные в ядре, обеспечивая упорядоченную передачу наследственной информации.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ДНК и её роль в передаче наследственной информации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спираль — архитектура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ДНК образована двумя переплетёнными цепями, удерживаемыми водородными связями между азотистыми основаниями. Такая структура обеспечивает стабильность и возможность точного копирования.
</a:t>
            </a:r>
            <a:endParaRPr lang="en-US" sz="88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— язык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аденина, тимина, гуанина и цитозина в ДНК создаёт код для сборки белков, определяющих структуру и функции клеток организма.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— механика деления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8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деления клеток ДНК копируется, обеспечивая передачу генетической информации потомкам. Ошибки в этом процессе могут привести к мутациям, влияющим на признаки.
</a:t>
            </a:r>
            <a:endParaRPr lang="en-US" sz="925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фенотип: ключевые понятия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представляет собой совокупность всех генов и их вариантов в организме, задавая потенциальные биологические возможности.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это совокупность наблюдаемых признаков, формируемых взаимодействием генотипа и внешних факторов среды, включая питание и климат.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генотип может проявляться в разных фенотипах, что отражает степень влияния условий окружающей среды на развитие признаков.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наследования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гласит, что гибриды первого поколения обладают единообразными признаками при скрещивании чистых линий, что позволяет понять наследственные связи.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 их практическое значение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селекции и генетике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используются в селекции для прогнозирования наследования желаемых признаков у потомства растений и животных, улучшая эффективность разведения.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примеры доминантных и рецессивных наследуемых признаков, показывая, как проявляется каждый признак при разных генотипах.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доминантных и рецессивных признаков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Доминантный аллель проявляется даже при наличии одного экземпляра, влияя на фенотип.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основные причины и типы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репликации ДНК могут привести к точечным мутациям — замене или пропуску отдельных нуклеотидов, меняя генетическую информацию.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Ионизирующее излучение и химические вещества вызывают хромосомные мутации, изменяя структуру хромосом и, тем самым, наследуемые признаки.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Геномные мутации проявляются изменением числа хромосом, что значительно влияет на развитие и здоровье организма.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быть вредными, нейтральными или полезными, обеспечивая основу для адаптации и эволюционного развития видов.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как двигатель эволюции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приобретают мутации, позволяющие выживать в присутствии антибиотиков. Эти новые признаки закрепляются в популяции благодаря естественному отбору, демонстрируя роль изменчивости в адаптации.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окраски бабочек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 пигментации позволяет бабочкам маскироваться на разнообразных растениях, повышая шансы на выживание и размножение в различных условиях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фенотипической изменчивости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меняют окраску шерсти с белой зимой на серо-коричневую летом, что помогает им маскироваться и выживать в меняющихся условиях.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роста растений зависит от освещённости: при большом количестве света растения развиваются быстрее и становятся более крепкими.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тела у животных варьируется в зависимости от рациона питания, влияющего на общий уровень энергии и жизнеспособность организма.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 наследственная изменчивость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Модификационная изменчивость проявляется вследствие воздействия факторов внешней среды и не передаётся наследственно, например, загар у человека возникает при увеличении солнечного излучения.
</a:t>
            </a:r>
            <a:endParaRPr lang="en-US" sz="83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связана с изменениями в генетическом материале, такими как мутации, которые могут передаваться потомству, например, разнообразие штаммов микроорганизмов и особенности строения растений.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вариацию мутационной активности у разных организмов, что связано с особенностями их биологии и среды обитания.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мутаций в естественных популяциях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видов наблюдается универсальность мутаций, при этом скорость мутаций варьируется, влияя на генетическое разнообразие.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молекулярной генетике, 2023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перекрестка и комбинаций при половом размножении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 гомологичных хромосом в мейозе обеспечивает обмен участками ДНК, способствуя формированию новых комбинаций генов.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генов родителей формирует уникальный генотип потомства, увеличивая разнообразие признаков в популяции.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процессы важны для эволюции, так как расширяют генетический фонд и повышают адаптивный потенциал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наследования признака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 и биологии развития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 на проявление наследуемых признаков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может влиять на окраску шерсти у некоторых животных, например, у гималайских кроликов более тёмная шерсть формируется в холодных участках тела.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влияет на рост растений, при недостатке влаги развитие может замедляться, что отражается в изменениях фенотипа.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Освещённость воздействует на фотосинтез и рост растений, что отражается на их высоте и массе, демонстрируя влияние среды на признаки.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играет ключевую роль в формировании массы и состояния организма, влияя на выражение наследуемых характеристик.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и хромосомные болезни: примеры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Серповидно-клеточная анемия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болезнь вызывается одной точечной мутацией в гене, кодирующем гемоглобин, что приводит к изменению формы эритроцитов и снижению их кислородной функции.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Обусловлен наличием трисомии по 21-й хромосоме. Этот хромосомный синдром вызывает характерные физические и умственные особенности у людей с данной патологией.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отображение наследственных 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Родословные помогают проследить передачу мутаций и хромосомных аномалий в семьях, что играет важную роль в диагностике и генетическом консультировании.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наследственные болезни, их тип наследования и распространённость в популяции.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наследственных заболеваний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заболевания имеют различный тип наследования и частоту, что важно учитывать при скрининге и профилактике в медицине.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(ВОЗ)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достижения в области генетики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CRISPR — это революционная технология, позволяющая точно редактировать геном и изменять отдельные гены без нежелательных эффектов.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расширяют возможности сельского хозяйства и медицины, позволяя создавать устойчивые к болезням культуры.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использует генетические данные для прогнозирования и профилактики заболеваний, вызывая обсуждения этических и социальных аспектов.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 средовые факторы совместно определяют особенности здоровья каждого человека, влияя на восприимчивость к болезням и реакции на лечение.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наследственности и изменчивости для жизни и общества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селекции и экологии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наследственности важны для селекции животных и растений, а также для экологического мониторинга и охраны биологического 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изменчивость: понимание для будущего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признаки, изменчивость обеспечивает адаптацию и эволюцию. Современные технологии открывают новые горизонты в генетике, важные для науки и общества.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2026-05-10T01:53:58Z</dcterms:created>
  <dcterms:modified xsi:type="dcterms:W3CDTF">2026-05-10T01:53:58Z</dcterms:modified>
</cp:coreProperties>
</file>