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Многогранные углы: определение, свойства и задачи 10 класса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Многогранный угол возникает при пересечении плоскостей в одной вершине. Разбираем элементы и учимся решать задачи.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рождаются многогранные углы и зачем они нужны в стереометрии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Многогранный угол появляется в точках, где сходятся три и более плоскости — например, в вершине куба, пирамиды или тетраэдра. В 10 классе это опора для чтения чертежей, распознавания на рисунке и перехода к плоским построениям.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многогранного угла и его элементы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Многогранный угол образован несколькими плоскими углами: они имеют общую вершину и лежат в разных плоскостях. Так возникает пространственная «оболочка» вокруг одной точки.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Ребра многогранного угла — это линии пересечения плоскостей, выходящие из общей вершины. Именно по ребрам различают границы каждой грани и «направление» угла в пространстве.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 многогранного угла — плоские углы, которые вместе собираются в единую пространственную фигуру. Важный частный случай — трехгранный угол: он часто встречается в задачах и служит базовой моделью.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7963"/>
            <a:ext cx="4452300" cy="12440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многогранных углов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правильно «читать» чертеж и выбирать подход к решению задач на вычисление углов и построения.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известен тип угла, тем проще выделить элементы на рисунке и быстрее подобрать метод решения.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 (обобщение учебных признаков выпуклых/невыпуклых и правильных многогранных углов).
</a:t>
            </a:r>
            <a:endParaRPr lang="en-US" sz="7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многогранный угол на чертеже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для анализа пространственной конфигурации в задачах 10 класса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Многогранный угол в кубе и пирамиде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Куб: три перпендикулярных ребра в вершине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вершине куба сходятся три взаимно перпендикулярных ребра. Поэтому пространственный угол можно описать тремя плоскими углами по 90°: это помогает быстро переходить к вычислениям.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четырёхугольная пирамида: зависимость от высоты и 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правильной четырёхугольной пирамиды в вершине сходятся четыре боковые грани. Величина многогранного угла определяется высотой пирамиды и размерами основания, то есть тем, как боковые грани «наклонены» относительно общей вершины.
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углы как основа измерения пространственного угла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многогранного угла связана с тем, какие плоские углы образуют его грани и как они «повёрнуты» друг относительно друга в пространстве. Поэтому старт всегда делают с плоской картины.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правильных телах помогает симметрия: равенство ребер и граней часто задаёт равенство соответствующих плоских углов. В произвольных случаях опираются на известные длины ребер и углы между плоскостями.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 важный шаг для 10 класса — превращать пространственную задачу в набор плоских треугольников. Тогда можно применять известные формулы и аккуратно восстанавливать нужный пространственный угол.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углов при вершинах разных многогранников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сходящихся граней влияет на структуру «раскрытия» вершины: чем их больше, тем сложнее геометрия связей.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видно: куб и тетраэдр имеют одинаковое число граней в вершине, а пирамида выделяется — это обычно отражается на количестве вспомогательных построений.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Справочная геометрия правильных многогранников (число граней, сходящихся в вершине).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многогранного угла через теорему косинусов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Постройте сечение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нужные рёбра/точки проводят плоскость так, чтобы в сечении получились треугольники, содержащие интересующие ребра и отрезки. Важно явно обозначить длины на рисунке.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Запишите данные для треугольников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треугольнике используют известные стороны и отрезки: длины сторон, диагонали, высоты или элементы основания. Уточняют, какие углы там требуется найти.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Примените теорему косинусов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треугольника с известными сторонами находят косинус нужного плоского угла по теореме косинусов, затем переходят к значению пространственного угла по геометрической связи.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462" y="1073232"/>
            <a:ext cx="7289077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на многогранные углы и методы решения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дают разные «зацепки»: иногда выгоднее сечение, иногда — симметрия, а иногда требуется разбор равных треугольников.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выбирают по тому, какие элементы известны: их количество и взаимосвязи определяют, удастся ли свести задачу к плоским вычислениям.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решения школьных задач по стереометрии (обобщение типовых подходов).
</a:t>
            </a:r>
            <a:endParaRPr lang="en-US" sz="7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многогранные углы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план, который помогает перейти от рисунка к вычислению пространственного угла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35" y="1592249"/>
            <a:ext cx="951000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1987" y="1627229"/>
            <a:ext cx="1101300" cy="8810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65674" y="1592249"/>
            <a:ext cx="1069875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многогранного угла с вершинами многогранников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задаёт геометрию угла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вершина многогранника порождает свой многогранный угол: в точке сходятся прилегающие грани. Понимание вершины помогает «считывать» форму тела без лишних догадок.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фигуры — повторяемость элементов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правильных многогранниках все вершины устроены одинаково. Поэтому многогранные углы при разных вершинах равны, а вычисления можно выполнять по одному «типичному» случаю.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произвольных фигурах вершины различаются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многогранник не является правильным, у разных вершин может отличаться число прилегающих граней и величина пространственного угла. Тогда анализируют конкретную вершину из условия задачи.
</a:t>
            </a:r>
            <a:endParaRPr lang="en-US" sz="11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многогранные углы в реальной жизни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диаграмма условная, она показывает общий принцип: пространственные вершины важны там, где требуется соединение поверхностей и расчёт формы.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перечисленных сферах многогранный угол связывает «грани и направления». Поэтому умение мыслить вершинами напрямую переносится на практические задачи.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разметка по тематике школьных задач и учебных примеров; точные статистические доли не приводятся.
</a:t>
            </a:r>
            <a:endParaRPr lang="en-US" sz="7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87609"/>
            <a:ext cx="8604000" cy="28063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как способ увидеть скрытую структуру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13634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сечение упрощает пространственный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сечения превращает многогранный угол в набор плоских фигур, чаще всего в треугольники. Благодаря этому становится проще связать ребра, высоты и углы, которые в пространстве «маскируются» наложением.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0103" y="1113625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появляется на чертеже после 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важно показать линию сечения и точки пересечения с ребрами. Тогда известные и искомые элементы можно обозначить на плоских фигурах и вычислять их привычными методами.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многогранного угла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многогранный угол с двугранным: у них разный «набор» граней и разная пространственная модель. В результате неверно выбирают форму для дальнейших построений и вычислений.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Случается ошибочный подсчёт граней и ребер, особенно на чертежах с несколькими пересекающимися плоскостями. Тогда сечение строят не через те ребра, и все последующие вычисления теряют точность.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углы: плоский угол на грани принимают за пространственный при вершине. Это приводит к подмене задачи и к числу, которое не соответствует геометрии тела в целом.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игнорируют общую вершину, из‑за чего фигура распознаётся неправильно: «разрывается» связь между прилегающими гранями. Правильная работа начинается с выделения всех элементов, затем идут расчёты.
</a:t>
            </a:r>
            <a:endParaRPr lang="en-US" sz="8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и несимметричные случаи в задачах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симметричных моделях элементы повторяются, поэтому часть шагов «сокращается»: меньше разбиений и проверок. В несимметричных задачах приходится учитывать больше индивидуальных зависимостей.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при росте симметрии снижается вычислительная нагрузка и уменьшается число критических мест, где легко ошибиться. Это делает структуру многогранного угла более предсказуемой.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шкала (оценка по методике решения); точные измерения в данных не приводятся.
</a:t>
            </a:r>
            <a:endParaRPr lang="en-US" sz="7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93739"/>
            <a:ext cx="4452300" cy="1512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по которым распознают многогранный угол на чертеже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последовательно проверить рисунок: сначала находят вершину и прилегающие элементы, затем подтверждают конфигурацию через равенство граней или симметрию.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начинается с структуры чертежа: только установив вершину, ребра и грани, переходят к формальным вычислениям и выбирают подходящий способ решения.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наблюдения из практики решения задач по стереометрии (без статистики).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664" y="3076184"/>
            <a:ext cx="350870" cy="46782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613096"/>
            <a:ext cx="462927" cy="4114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289892"/>
            <a:ext cx="462724" cy="462724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темы для учёбы и профессий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Инженерная геометрия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Многогранные углы нужны при проектировании узлов и пересечений поверхностей: от расчёта направления деталей до проверки геометрии соединений. Тема развивает умение переводить пространство в чертёж.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каркасы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архитектуре пространственные вершины определяют форму крыш, реберные сети и усиления. Понимание многогранных углов помогает логично работать с сечениями и оценивать ключевые углы конструкций.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3D-моделирование и моделирование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компьютерной графике объекты строятся как набор поверхностей, сходящихся в вершинах. Навык мыслить вершинами и гранями облегчает работу с полигональными моделями и анимацией.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Кристаллические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имеют упорядоченные вершины и грани, а их «пространственные углы» связаны со строением решётки. Геометрия многогранных углов помогает понимать модели атомных структур.
</a:t>
            </a:r>
            <a:endParaRPr lang="en-US" sz="12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уверенно решать задачи по теме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чётко выделяют вершину и все грани многогранного угла, которые сходятся в этой точке. От этого зависит корректность распознавания, а значит и дальнейшее построение сечения.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выполняют аккуратный чертёж: обозначают известные элементы, проводят нужные линии и фиксируют треугольники в сечении. Чем чище рисунок, тем проще выбрать формулу и избежать подмены объектов.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применять теорему косинусов к треугольникам и помнить свойства прямоугольных, равнобедренных и равносторонних треугольников. В конце проверяют ответ по геометрическим ограничениям и смыслу задачи.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Многогранный угол как модель пространства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Многогранный угол связывает плоскую и пространственную геометрию: он описывается вершиной, ребрами, гранями и плоскими углами. Решение опирается на сечения, симметрию и тригонометрию, развивая пространственное мышление.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2026-05-13T10:42:25Z</dcterms:created>
  <dcterms:modified xsi:type="dcterms:W3CDTF">2026-05-13T10:42:25Z</dcterms:modified>
</cp:coreProperties>
</file>