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тем Великой французской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изменила Францию, приведя к свободе и новым политическим формам.
</a:t>
            </a:r>
            <a:endParaRPr lang="en-US" sz="379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XVIII века во Франции нарастали социально-экономические проблемы: неравенство, рост цен, налоговое давление. Идеи Просвещения и примеры зарубежных революций сформировали запрос на изменения.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предпосылки волнений
</a:t>
            </a:r>
            <a:endParaRPr lang="en-US" sz="2918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— малочисленное, но привилегированное сословие
</a:t>
            </a:r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0,5% населения составляло духовенство, обладавшее значительными экономическими и судебными привилегиями, не платившее налоги и оказывавшее важное влияние на общественную жизнь.
</a:t>
            </a:r>
            <a:endParaRPr lang="en-US" sz="1106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Дворянство: элита с особым статусом и правами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1,5% населения дворяне контролировали земли и занимали высокие должности. Их статус обеспечивал освобождение от налогов и защищал имущественные интересы.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сословие — широкая социальная группа с несправедливым бременем
</a:t>
            </a:r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Включая буржуазию, ремесленников, крестьян и беднейших жителей, третье сословие несло основное налоговое бремя, испытывало трудности и требовало перемен.
</a:t>
            </a:r>
            <a:endParaRPr lang="en-US" sz="119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французского общества перед революцией
</a:t>
            </a:r>
            <a:endParaRPr lang="en-US" sz="23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расходы и неоптимальная налоговая система привели страну к огромным долгам, дополнительно осложнённым неурожаями и резким ростом цен на хлеб.
</a:t>
            </a:r>
            <a:endParaRPr lang="en-US" sz="1566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 упал до критической величины, подрывая финансы Франции и усиливая общественное недовольство.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2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4,5 млрд ливров
</a:t>
            </a:r>
            <a:endParaRPr lang="en-US" sz="4129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финансовые отчёты Франции XVIII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Шарль Монтескье предложил разделение властей на законодательную, исполнительную и судебную для предотвращения деспотизма и усиления свободы.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Просвещения на формирование революционных идей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выступал за свободу слова, религиозную терпимость и критику церковных догм, легитимируя гражданские права и светское государство.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философские идеи подготовили интеллектуальную платформу, лёгшую в основу революционных требований и реформ в обществе.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Жан-Жак Руссо развил концепцию общественного договора, придавая верховную власть народу и утверждая принципы равенства и свободы.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289"/>
            <a:ext cx="2916900" cy="8488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1997089"/>
            <a:ext cx="2916900" cy="8488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2892889"/>
            <a:ext cx="2916900" cy="8488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825" y="3788689"/>
            <a:ext cx="2916900" cy="84886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483425" y="11404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Людовик XVI — стремление к реформам, но слабая решимость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Пытаясь сохранить династию, король не сумел эффективно управлять кризисом, что ослабило власть монархии и подрывало авторитет двора.
</a:t>
            </a:r>
            <a:endParaRPr lang="en-US" sz="1098" dirty="0"/>
          </a:p>
        </p:txBody>
      </p:sp>
      <p:sp>
        <p:nvSpPr>
          <p:cNvPr id="10" name="Text 2"/>
          <p:cNvSpPr txBox="1"/>
          <p:nvPr/>
        </p:nvSpPr>
        <p:spPr>
          <a:xfrm>
            <a:off x="3483425" y="20362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Мария-Антуанетта — символ роскоши и отчуждения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ассоциировалась с трайной роскошью, что вызвало критику и недовольство среди граждан, усиливая социальное напряжение.
</a:t>
            </a:r>
            <a:endParaRPr lang="en-US" sz="1244" dirty="0"/>
          </a:p>
        </p:txBody>
      </p:sp>
      <p:sp>
        <p:nvSpPr>
          <p:cNvPr id="11" name="Text 3"/>
          <p:cNvSpPr txBox="1"/>
          <p:nvPr/>
        </p:nvSpPr>
        <p:spPr>
          <a:xfrm>
            <a:off x="3483425" y="29320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 Неккер — реформатор и инициатор созыва Генеральных штатов
</a:t>
            </a:r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Будучи министром финансов, Неккер выступал за прозрачность и реформы, активно способствовал созыву представительного собрания.
</a:t>
            </a:r>
            <a:endParaRPr lang="en-US" sz="1109" dirty="0"/>
          </a:p>
        </p:txBody>
      </p:sp>
      <p:sp>
        <p:nvSpPr>
          <p:cNvPr id="12" name="Text 4"/>
          <p:cNvSpPr txBox="1"/>
          <p:nvPr/>
        </p:nvSpPr>
        <p:spPr>
          <a:xfrm>
            <a:off x="3483425" y="3827854"/>
            <a:ext cx="4136700" cy="7723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Эммануэль Сийес — представитель третьего сословия и идейный лидер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аргументированно защищал интересы нового сословия, продвигал идеи участия народа в управлении и реформирования политической системы.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действующие лица начального этапа революции
</a:t>
            </a:r>
            <a:endParaRPr lang="en-US" sz="210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Генеральных штатов и образование Национального собрания
</a:t>
            </a:r>
            <a:endParaRPr lang="en-US" sz="2104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Генеральные штаты созываются впервые с 1614 года, чтобы обсудить финансовый кризис и налоговую реформу.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1789 года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Представители третьего сословия провозглашают себя Национальным собранием, заявляя о своей законодательной власти.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Июнь 1789 года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клятва на теннисном корте, где депутаты обещают не расходиться до принятия конституции.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июня 1789 года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собрание усиливает давление, создавая базу для перехода к конституционному правлению.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Июль 1789 года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1789 года вооружённые парижане захватили крепость Бастилию, символ монархического деспотизма и произвола. Это событие воплотило народное сопротивление старому строю.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2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Бастилии: начало революционного подъема
</a:t>
            </a:r>
            <a:endParaRPr lang="en-US" sz="2502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Взятие Бастилии вызвало волну народного энтузиазма, подстегнуло революционные движения в других регионах и впоследствии стало национальным праздником Франции.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июле–августе 1789 года крестьяне устраивали нападения на поместья, уничтожая документы феодальных прав и выражая протест против давления.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бегство дворянства из страны привело к ослаблению феодальной аристократии и росту социальной нестабильности во Франции.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«Великого страха» ускорили отмену феодальных привилегий и стимулировали разработку социальных реформ Национальным собранием.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«Великий страх»: крестьянские восстания и социальная нестабильность
</a:t>
            </a:r>
            <a:endParaRPr lang="en-US" sz="210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основных свобод и равенства перед законом
</a:t>
            </a:r>
            <a:pPr algn="ctr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закрепил право свободы личности, отмену сословных привилегий и гарантировал равенство всех граждан в правовом поле.
</a:t>
            </a:r>
            <a:endParaRPr lang="en-US" sz="1253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Гарантии гражданских и политических прав
</a:t>
            </a:r>
            <a:pPr algn="ctr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провозгласила свободу слова, совести, право участвовать в государственном управлении и защиту собственности от произвола.
</a:t>
            </a:r>
            <a:endParaRPr lang="en-US" sz="142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будущее конституционное развитие и мировой демократический опыт
</a:t>
            </a:r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стал фундаментом для формулировки конституций не только Франции, но и многих стран, вдохновив эволюцию прав человека.
</a:t>
            </a:r>
            <a:endParaRPr lang="en-US" sz="121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 и гражданина: содержание и значение
</a:t>
            </a:r>
            <a:endParaRPr lang="en-US" sz="210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монархия: институты и ограничения
</a:t>
            </a:r>
            <a:endParaRPr lang="en-US" sz="2391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1791 года установила разделение властей и ограничила абсолютную власть короля, введя законодательное собрание с активным участием третьего сословия.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Избирательное право получили только мужчины с достаточным имущественным цензом, что создало политический элитизм и ограничило массовое участие.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сохранил право вето на решения законодательного собрания, что позволило ему влиять на политику, но его власть была существенно ограничена.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реформы, конфликт между сторонниками монархии и республиканцами сохранялся, провоцируя политическую нестабильность и подготовку к следующему этапу революции.
</a:t>
            </a:r>
            <a:endParaRPr lang="en-US" sz="13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монархии и становление Республики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1793 года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 приговорён к смерти и казнён через гильотину по решению Национального конвента, что символизировало окончательный разрыв с монархическим режимом.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1792 года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Провозглашена Французская республика, монархия упразднена; арестован король Людовик XVI. Это событие открыло путь к радикальным изменениям в государственном управлении.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Комитета общественного спасения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революционного правительства и централизованного управления для противодействия внутренним и внешним угрозам революции.
</a:t>
            </a:r>
            <a:endParaRPr lang="en-US" sz="13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Введено всеобщее мужское избирательное право, что расширило политическое участие, но сопровождалось усилением государственного контроля и подавлением оппозиции.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Якобинская диктатура и политика террора (1793–1794)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Робеспьер и якобинцы установили контроль над правительством, создав Комитет общественного спасения для защиты революционных завоеваний и усиления власти.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кампания террора — массовые аресты и казни подозреваемых в контрреволюционной деятельности для сохранения единства и безопасности Республики.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террора: массовые репрессии и жертвы
</a:t>
            </a:r>
            <a:endParaRPr lang="en-US" sz="2203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террора официально казнены около 17 тысяч человек, а общее число жертв достигло 30-40 тысяч, что вызвало глубокие социальные травмы и страх среди населения.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Жертвами стали представители знати, духовенства, политики и простые граждане, что отражало стремление якобинцев подавить любые внутренние угрозы революции.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87344"/>
            <a:ext cx="284700" cy="227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87344"/>
            <a:ext cx="284700" cy="227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42522" y="1453774"/>
            <a:ext cx="147450" cy="294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Революционное движение: участие разных слоёв общества
</a:t>
            </a:r>
            <a:endParaRPr lang="en-US" sz="2171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политических клубах и формировании новых экономических отношений, поддержка перехода к гражданским правам и свободам.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и ремесленники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крестьянских восстаниях с требованиями отмены феодальных повинностей и перераспределения земель, важная опора революционных преобразований.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Объединялись в рабочие сообщества, требовали улучшения условий труда и политического представительства в новых органах власти.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Организовывали общества, как Общество революционных женщин, выступали за равные гражданские права и активную роль в политике.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противостояния с Австрией и Пруссией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апреле 1792 года Франция объявила войну Австрии и Пруссии, что стало началом серии военных конфликтов ради защиты революционных идеалов и территориальной независимости.
</a:t>
            </a:r>
            <a:endParaRPr lang="en-US" sz="1367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при Вальми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сентябре 1792 года французские войска одержали важную победу при Вальми, которая повысила мораль и укрепила позиции молодой республики среди европейских стран.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армии и мобилизация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1794 году численность французской армии достигла 1,5 миллиона человек, что отражало массовое военное участие и развитие национального патриотизма.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войны и внешняя политика Франции
</a:t>
            </a:r>
            <a:endParaRPr lang="en-US" sz="21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террора и смерти Робеспьера в 1794 году началась термидорианская реакция — ослабление жестких репрессий и отмена части революционных ограничений.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8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Упадок якобинцев и установление Директории
</a:t>
            </a:r>
            <a:endParaRPr lang="en-US" sz="2798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1795 году принята новая Конституция, которая учредила режим Директории с исполнительной властью в руках пяти директоров, что способствовало политическому переходу.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смену власти, сохранялись экономический кризис, коррупция и продолжение военных конфликтов, что подрывало стабильность и давало почву для новых перемен.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299" y="1213600"/>
            <a:ext cx="45726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1799 года Наполеон Бонапарт совершил государственный переворот, установив режим консулата и сосредоточив в своих руках значительную власть.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5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переворот и приход Бонапарта к власти
</a:t>
            </a:r>
            <a:endParaRPr lang="en-US" sz="2235" dirty="0"/>
          </a:p>
        </p:txBody>
      </p:sp>
      <p:sp>
        <p:nvSpPr>
          <p:cNvPr id="10" name="Text 3"/>
          <p:cNvSpPr txBox="1"/>
          <p:nvPr/>
        </p:nvSpPr>
        <p:spPr>
          <a:xfrm>
            <a:off x="2167425" y="2571750"/>
            <a:ext cx="3244500" cy="15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переворот завершил революционный этап, открыв новую эпоху авторитарного правления, сопровождавшуюся реформами и масштабными военными кампаниями Наполеона.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сословий и феодальных привилегий кардинально изменила социальную структуру Франции, обеспечив равноправие граждан.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историческое значение революции
</a:t>
            </a:r>
            <a:endParaRPr lang="en-US" sz="2634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Ослаблено влияние католической церкви на политику и общество, что способствовало секуляризации и модернизации государства.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образцом для развития демократических институтов и вдохновила другие народы на борьбу за свободу и равенство.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основные гражданские права и свободы, включая свободу слова, вероисповедания и участие в управлении государством.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65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уроки и влияние Великой французской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французская революция заложила основы современных демократических ценностей и прав человека, её наследие продолжает формировать мировую политическую и социальную культуру.
</a:t>
            </a:r>
            <a:endParaRPr lang="en-US" sz="366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2026-05-11T04:06:51Z</dcterms:created>
  <dcterms:modified xsi:type="dcterms:W3CDTF">2026-05-11T04:06:51Z</dcterms:modified>
</cp:coreProperties>
</file>