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Заходер «Два и три»: весёлое стихотворение о числах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стихотворение, где числа оживают и спорят.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 и его весёлая поэзия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 писал для детей так, чтобы стихи легко читались вслух, быстро запоминались и радовали игрой слов, ритмом и добрым юмором.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стихотворение «Два и три»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— два маленьких числа, 2 и 3. Они показаны не как знаки на странице, а как живые герои с характером.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рассказывает длинную историю. Он строится на забавном сравнении чисел, поэтому смысл схватывается сразу даже у первоклассников.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 возникает из самой идеи: привычные числа вдруг начинают вести себя как персонажи, и поэтическая игра становится очень заметной.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число 2 выглядит более простым и собранным, а 3 — чуть более заметным и озорным. Заходер делает их похожими на героев маленькой сценки.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оживления чисел помогает детям увидеть, что даже математические знаки могут стать частью художественного текста и вызывать улыбку.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2 и 3 как персонажи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рождается из неожиданной идеи: числа ведут себя как персонажи книжки, хотя обычно мы видим их только в тетради или учебнике.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 усиливают короткие строки, простой язык и доброжелательный тон. Всё звучит легко, без усложнений и без грубых шуток.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юмор понятен детям 6–7 лет сразу. Он не требует объяснений и оставляет после чтения тёплую улыбку.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смешное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угадывать движение строк и делает чтение почти музыкальным, как в считалке.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созвучия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 и рифмованные окончания связывают строки между собой и помогают быстро выучить текст наизусть.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небольшое по объёму, поэтому его удобно читать целиком и несложно удержать в памяти.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легко запоминается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35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0666" y="2082714"/>
            <a:ext cx="517045" cy="45959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уроком математики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2 и 3 стоят рядом в числовом ряду, поэтому их удобно сравнивать и обсуждать как соседей.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опирается на первые математические действия: дети узнают числа, называют их и легко включаются в знакомый процесс счёта.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математика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числа могут жить не только в примерах, но и в поэзии, делая урок одновременно читательским и познавательным.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нужно читать легко и отчётливо, с короткими паузами между строками. Тогда хорошо слышны ритм, созвучия и весёлое настроение.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Заходеровские строки звучат как маленькая игра словами: они звонкие, живые и немного озорные, поэтому чтение получается выразительным и запоминающимся.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используется очень знакомая детям лексика. Благодаря этому смысл становится понятным почти сразу после первого чтения.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нет сложных выражений и трудных слов, поэтому внимание легко сосредоточить на рифме, ритме и смешной идее текста.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ясные слова особенно удобны для первоклассников: они не перегружают память и помогают читать уверенно.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языка делает стихотворение доступным для обсуждения на уроке и помогает детям почувствовать себя успешными читателями.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в стихотворении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3 звучат в стихотворении как рифмованная пара, благодаря чему строки легко запоминаются.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Б. Заходера «Два и три»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рифма делают стихотворение похожим на игру и маленькую песенку.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воспринимается детьми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с первой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сразу вызывает добрую улыбку: в нём всё просто, понятно и немного озорно. Ребёнок легко узнаёт знакомые числа и чувствует, что перед ним не скучный урок, а весёлая игра словами. Поэтому читать его хочется ещё раз.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становятся друзьями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2 и 3 выглядят как живые герои, с которыми интересно познакомиться. Такая подача снимает напряжение и делает чтение лёгким. Для младшего школьника это особенно приятно: книга кажется дружелюбной, а цифры — почти персонажами сказки.
</a:t>
            </a:r>
            <a:endParaRPr lang="en-US" sz="10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замечать, как обычные слова и числа могут звучать необычно. Ребёнок учится смотреть на знакомые вещи внимательнее и видеть в них игру, а не только привычный учебный смысл.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развивает слух к рифме и ритму: важно услышать, как строки перекликаются друг с другом. Такое чтение тренирует память, потому что короткие и созвучные строки запоминаются легко и быстро.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поэзия может быть очень короткой, но при этом выразительной. Даже несколько строк способны передать шутку, настроение и маленькое открытие, если в них есть фантазия и точность.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первоклассников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текста помогает первокласснику не уставать и читать без страха перед длинным произведением. Ребёнок быстро понимает смысл и сразу чувствует, что справился с заданием.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Шутливый тон поддерживает интерес к уроку литературного чтения. Когда стихотворение вызывает улыбку, читать его хочется снова, а внимание удерживается намного лучше, чем на сухом учебном тексте.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близко к детскому опыту: числа, игра и простая наблюдательность знакомы каждому ребёнку. Поэтому стихотворение не кажется далёким или сложным и легко входит в круг первых любимых текстов.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который говорит с детьми просто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 писал так, чтобы ребёнок сразу слышал живой, понятный голос. Его тексты не перегружают объяснениями и всегда оставляют место игре. Поэтому его стихи легко читать вслух и приятно запоминать.
</a:t>
            </a:r>
            <a:endParaRPr lang="en-US" sz="930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и юмор в каждом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Заходера почти всегда чувствуется тёплое отношение к миру. Он умеет шутить без грубости и создавать настроение, в котором ребёнку спокойно и интересно. Именно поэтому его книги так любят в начальной школе.
</a:t>
            </a:r>
            <a:endParaRPr lang="en-US" sz="962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становится игрой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 переводчик умел превращать обычные слова в яркие образы. Даже короткая строчка у него звучит выразительно и запоминается надолго. В этом и есть сила его детской поэзии: она проста, но очень живая.
</a:t>
            </a:r>
            <a:endParaRPr lang="en-US" sz="991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и мир детской книги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пишет простыми и точными словами, поэтому смысл его стихов понятен с первого чтения. Такая ясность особенно важна для младших школьников, которым легче воспринимать короткие и естественные фразы.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всегда слышен ритм: строки звучат упруго, легко и почти музыкально. Благодаря этому текст хочется читать вслух, подражая живой, весёлой интонации, а не монотонно проговаривая слова.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черта — неожиданная игра слов и образов. В «Два и три» это видно особенно хорошо: числа словно оживают и начинают вести себя как персонажи, а не как обычные знаки.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Заходера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два числа становятся центром маленькой шутки и сразу задают всему тексту понятную, лёгкую и очень короткую композицию.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Б. Заходера «Два и три»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всё держится на одном простом сравнении, поэтому ребёнок быстро улавливает смысл и не теряет нить чтения.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как весёлые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цифры 2 и 3 можно показать как дружелюбных персонажей с живыми выражениями. Такая картинка сразу передаёт шутливый характер текста и делает его ближе к ребёнку.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игра с числом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удачный вариант — дети, которые считают предметы и улыбаются. Яркие, простые детали помогут передать ощущение лёгкости, игры и доброго настроения, которым наполнено стихотворение.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представить стихотворение в рисунке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стихотворение отличается от обычного счёта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обычном счёте числа называют по порядку, а в стихотворении они получают характер и становятся героями маленькой шутки. Из-за этого текст читается как игра, а не как упражнение.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важен не только результат, но и звучание слов. Ритм, рифма и повтор делают чтение музыкальным, поэтому ребёнок запоминает текст легче, чем сухую строку из тетради.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математические знаки могут быть интересными сами по себе. Когда цифры оживают, они становятся частью литературного образа и вызывают улыбку.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соединить урок чтения с уроком математики. Ребёнок видит, что знания не живут отдельно друг от друга, а могут дружить и в стихах, и в счёте.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мысли для запоминания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 написал короткое и весёлое стихотворение, которое легко понять даже после первого чтения. Оно быстро создаёт настроение и не требует долгих объяснений.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2 и 3 становятся персонажами шутки, а ритм и рифма помогают запомнить строки. Именно поэтому стихотворение читается почти как маленькая считалка.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поэзию и счёт, показывая, что в самых простых вещах можно найти фантазию и юмор. Для первоклассника это хороший пример доброго и понятного стихотворения.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стихотворение, которое легко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«Два и три» доказывает, что короткий текст тоже может быть ярким и запоминающимся. В нём есть ритм, рифма, игра и улыбка, а числа превращаются в героев весёлой поэзии.
</a:t>
            </a:r>
            <a:endParaRPr lang="en-US" sz="318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2026-05-23T23:41:47Z</dcterms:created>
  <dcterms:modified xsi:type="dcterms:W3CDTF">2026-05-23T23:41:47Z</dcterms:modified>
</cp:coreProperties>
</file>