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jpe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2. М. Д. Яснов «Чудетство»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детстве, фантазии и весёлой игре со словом.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Яснов и его стихи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Давидович Яснов — поэт и переводчик детских книг. Он писал звонкие, смешные и точные стихи, в которых особенно ярко звучит красота русского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слово «чудетство»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«чудетство» составлено из двух частей: «чудо» и «детство». Поэтому оно сразу вызывает радость, удивление и ощущение чего-то необыкновенного.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не встретишь в обычной речи, но в стихотворении оно звучит очень точно. Поэт как будто называет детство маленьким чудом, полным открытий.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форма слова помогает почувствовать настроение текста. Она делает стихотворение не только понятным, но и очень живым, звонким и запоминающимся.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стихотворения становится волшебным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стихотворения смотрит вокруг с любопытством и удивлением. Ему интересно всё: звук, слово, движение, игра. Именно поэтому даже простая деталь может показаться ему настоящим чудом.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Ребёнок, который всё замечает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тексту легко представить рисунок с яркими буквами и светлыми деталями. Вокруг ребёнка будто появляются маленькие чудеса, и обычный мир превращается в весёлую, добрую сказку.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краски и маленькая магия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привычные вещи вдруг начинают казаться удивительными. То, что обычно не замечаешь, становится ярким и необычным. Мир словно подмигивает читателю и приглашает посмотреть на него по-новому.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 с чудесами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у Яснова связано с фантазией и радостью. Это время, когда ребёнок умеет удивляться и видеть необычное даже в самых простых вещах вокруг себя.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что мир становится интереснее, если смотреть на него внимательно. Тогда знакомые предметы, слова и события открываются с новой, почти волшебной стороны.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говорит о детстве тепло и светло. Оно напоминает, что радость, игра и любопытство помогают человеку чувствовать красоту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701075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5800" y="170107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4550" y="170107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стихи Яснова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читаются легко и ровно, поэтому стихотворение звучит бодро. Ритм помогает словам двигаться дружно и создаёт ощущение весёлого шага.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окончания строк делают текст музыкальным и приятным на слух. Благодаря рифме стихотворение легко запоминается и хочется повторять его ещё раз.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звуки и похожие слова усиливают игру в стихе. Они делают чтение живым, смешным и очень подходящим для младших школьников.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смешное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рождается из необычного слова «чудетство». Оно звучит неожиданно, поэтому сразу вызывает улыбку и заставляет прислушаться к тексту внимательнее.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сочетания делают стихотворение особенно живым. Именно поэтому простые слова начинают шутить, а фантазия превращает будничное в удивительное.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стихотворении добрый и мягкий. Здесь никто не шутит обидно, а наоборот — радуется слову, игре и маленькому чуду в обычной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детства в стихотворении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у поэта — это время движения, игры и радостного удивления. Оно похоже на яркий, светлый мир, где всё вокруг кажется новым и интересным.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легко представить на рисунке: ребёнок с книгой, летящие буквы, мягкий свет и маленькие детали, похожие на добрые волшебные подсказки.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слово «чудетство»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поэт создаёт новое слово из обычных смыслов.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удачное слово сразу задаёт всему стихотворению настроение игры, удивления и лёгкого смеха.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М. Д. Яснова «Чудетство»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слово превращает обычное детство в чудо.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удачное слово сразу задаёт всему стихотворению настроение игры, удивления и лёгкого смеха.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остаются после чтения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оставляет тёплую улыбку: в нём нет строгости, зато есть радость, лёгкость и доброжелательная игра со словом.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пробуждает любопытство: интересно самому попробовать соединить знакомые слова по-новому и увидеть, что получится.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хочется прислушаться к звучанию речи и заметить, как одно неожиданное слово может сразу оживить весь текст.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поэзия становится близкой и понятной: она не только рассказывает, но и дарит настроение, которое долго не исчезает.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превращается в игру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смотрит на обычное слово так, будто перед ним набор ярких кубиков. Он переставляет звуки, соединяет знакомые части и получает новую, удивительную форму. Так язык начинает играть, а читатель улыбается.
</a:t>
            </a:r>
            <a:endParaRPr lang="en-US" sz="1189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из которых рождается чудо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одного необычного сочетания достаточно, чтобы сразу почувствовать настроение всего стихотворения. Такое слово помогает увидеть мир ярче, а знакомые вещи — совсем по-новому, словно они тоже умеют удивляться.
</a:t>
            </a:r>
            <a:endParaRPr lang="en-US" sz="1177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слово для нового настроения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слова не лежат тихо на странице: они стучат, звенят и перекликаются друг с другом. Из этой живой работы рождается ощущение, что перед нами не просто текст, а маленькая мастерская фантазии.
</a:t>
            </a:r>
            <a:endParaRPr lang="en-US" sz="1189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становится весёлой мастерской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стихотворение учит слушать и думать о слове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Следом приходит интерес к созвучиям: строки начинают перекликаться, а текст становится легче запоминать и приятнее повторять.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игра с рифмой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желание самому придумать необычное слово и убедиться, что язык может быть ярким, смешным и очень выразительным.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своё открытие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слышит привычные слова и замечает, что они могут звучать особенно звонко, если читать их внимательно и вслушиваться в ритм.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знакомое звучание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95925"/>
            <a:ext cx="360000" cy="3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66950" y="1652981"/>
            <a:ext cx="315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в детской поэзии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для детей юмор должен быть светлым и тёплым. Он помогает радоваться звучанию слов и не бояться языковой игры.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улыбка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 видит необычное в простом и замечает то, что взрослые иногда пропускают. Это делает мир в стихотворении ярче и интереснее.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удивляться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стихи учат придумывать, сравнивать и сочинять. Фантазия в них не уводит от реальности, а помогает лучше её увидеть.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фантазии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строки, ритм и повтор делают текст подвижным. Ребёнок легко улавливает этот темп и чувствует, что стихотворение будто шагает вперёд.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движение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стихотворения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у текста бодрая и светлая: строки звучат так, будто их произносит ребёнок, который только что придумал весёлую шутку и сам ей радуется.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делает чтение живым и музыкальным. Благодаря этой интонации стихотворение не просто читается, а словно прыгает, смеётся и приглашает слушателя к игре.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урока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«чудо» и «детство» помогают понять главную тему стихотворения: мир ребёнка полон удивления, игры и маленьких открытий.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«фантазия» и «воображение» показывают, как поэт создаёт необычный образ из привычных звуков и делает речь ярче.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«рифма», «звук» и «ритм» напоминают, что стихотворение важно не только по смыслу, но и по тому, как оно звучит.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«юмор», «слово» и «открытие» подводят к выводу: язык может радовать, удивлять и помогать заметить красоту вокруг.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обычного слова к новому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поэт превращает знакомое звучание в яркий поэтический образ.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новое слово превращает короткое стихотворение в маленькое открытие. Оно звучит необычно, поэтому легко остаётся в памяти и хочется повторять его снова.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М. Д. Яснова «Чудетство»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слово сразу делает название особенно ярким и цепляющим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новое слово превращает короткое стихотворение в маленькое открытие. Оно звучит необычно, поэтому легко остаётся в памяти и хочется повторять его снова.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может выглядеть рисунок к уроку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ребёнок держит книгу и с интересом смотрит на буквы, будто они вот-вот сложатся в чудесное слово. Светлые краски, мягкие линии и движение помогут передать радостное настроение чтения.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среди букв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героя можно изобразить летящие буквы, искры, облака и смешные детали, похожие на игру. Такой рисунок покажет, что чтение в этом стихотворении превращается в весёлое и доброе приключение.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чудеса вокруг книги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«Чудетство» показывает, как из простых слов рождается радость, смех и удивление. Стихотворение учит слышать язык, любить фантазию и замечать чудо в обычных вещах.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2026-05-24T00:57:51Z</dcterms:created>
  <dcterms:modified xsi:type="dcterms:W3CDTF">2026-05-24T00:57:51Z</dcterms:modified>
</cp:coreProperties>
</file>