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фараонов: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цивилизация с уникальными традициями и великими достижениями.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5000 лет назад на берегах Нила сформировалось первое египетское царство. Регулярные разливы реки обеспечивали плодородие, что создало основу для развития государства и культуры.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государства у Нила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Фараон: власть и символы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сыном солнечного бога Ра и хранителем порядка Маат. Он обладал абсолютной властью и управлял страной как верховный глава.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Полубожественный властитель
</a:t>
            </a:r>
            <a:endParaRPr lang="en-US" sz="1391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власти фараона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корона — знак объединения Верхнего и Нижнего Египта. Также использовались жезл, кнут и картуш с именем, подтверждающие статус правителя.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обществе и армии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командовал армией, распоряжался землями и назначал чиновников, обеспечивая порядок и защиту государства от внешних угроз.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Египта на Верхний и Нижний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делился на два региона: Верхний Египет на юге и Нижний Египет на севере, связанных рекой Нил. Союз этих земель символизировался двойной короной — Пшент.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подразделялась на области — номы. Каждым номом управлял номарх, который подчинялся фараону и следил за порядком на территории.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египетского царства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 фараон — абсолютный правитель. Жрецы выполняли религиозные функции, а знать управляла войсками и административными делами.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вели документацию и учёт. Ремесленники и земледельцы производили товары и пищу. Ниже всех находились рабы, выполнявшие тяжёлую работу.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Древнего Египта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периоды и династии Египта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царство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XXVII–XXII века до н.э. — эпоха строительства великих пирамид, укрепления центральной власти.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царство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XVI–XI века до н.э. — период расцвета, военных походов и расширения территорий под властью влиятельных фараонов.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первого царства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3100 г. до н.э. Менес объединил Верхний и Нижний Египет, положив начало первой династии фараонов.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царство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XXI–XVII века до н.э. характеризовались развитием ирригации, торговли и ремёсел, стабилизацией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известных фараонов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Хеопс прославился строительством самой большой пирамиды на плато Гиза, величайшего памятника древности и символа могущества Египта.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Хеопс и пирамиды Гизы
</a:t>
            </a:r>
            <a:endParaRPr lang="en-US" sz="1378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Хатшепсут — женщина-правитель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женщина-фараон Хатшепсут известна своими дальними экспедициями и выдающимися архитектурными проектами.
</a:t>
            </a:r>
            <a:endParaRPr lang="en-US" sz="1177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— великий полководец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достиг военных побед, особенно над хеттами, и возвёл знаменитые храмы Абу-Симбел, прославив своё имя.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и его загадка
</a:t>
            </a:r>
            <a:endParaRPr lang="en-US" sz="1375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фараон Тутанхамон прославился находкой нетронутой гробницы, что позволило узнать многое o культуре Египта.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фараона начиналась с возложения короны и принесения клятв богам, укрепляя его священный статус и власть над страной.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власти в древнем Египте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пиршества сопровождали важные события, объединяя народ и демонстрируя могущество правителя.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битвами и государственными решениями фараон проводил обряды обращения к богам, чтобы заручиться их поддержкой.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символизировала истину, справедливость и космический порядок, которые фараон должен был поддерживать в государстве.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— основа порядка в Египте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принципов Маат считалось преступлением против богов и общества, строго наказываемым судами.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загробном мире сердце умершего взвешивали на весах Маат с пером истины для решения судьбы души.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богов и культов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почитали более двух тысяч богов — от Ра, бога солнца, до Осириса, владыки загробного мира. Каждый регион имел своих покровителей.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жрецов и религиозных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управляли храмами, хранили священные знания и организовывали торжества с музыкой, шествиями и жертвоприношениями.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повседневной жизни и культ богов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Гизы: секреты строительства и назначения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пирамида достигает высоты 138,5 метров и состоит из миллионов каменных блоков. Её строительство длилось около 20 лет при участии тысяч рабочих, которые использовали сложные методы подъёма камней.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— чудо древнего мира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загадки возведения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доставлялись по реке Нил на лодках, а для подъёма камней применяли наклонные рампы. Точная подгонка камней до сих пор удивляет исследователей и вызывает вопросы о технологиях тех времён.
</a:t>
            </a:r>
            <a:endParaRPr lang="en-US" sz="1145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как вечные гробницы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предназначение пирамид — служить гробницами для фараонов, гарантируя им загробную жизнь. Они символизировали власть и божественное начало царя, стали центром религиозных обрядов.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храмов: архитектура и религиозное 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комплекс занимает обширную территорию и содержит 134 огромных колонн. Храм посвящён богу Амону и поражает масштабом и сложностью архитектурных решений.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Карнакский храм — сердце религиозной жизни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Хатшепсут — террасы и фрески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террасная структура и изысканные фрески выделяют храм среди других. Он посвящён знаменитой женщине-фараону и отражает высокий уровень декоративного искусства.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храмов и природы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строились с учётом сторон света, чтобы солнечные лучи освещали святилища богов. Луксорский и Карнакский храмы объединяет аллея сфинксов, подчеркивая религиозное единство.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 появилась более 5000 лет назад и применялась для надписей на памятниках и папирусах. Писцы проходили длительное обучение в специальных школах, что делало их профессию весьма престижной.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Розеттский камень позволил в XVIII веке расшифровать иероглифы, открыв путь к изучению древнеегипетских текстов. Писцы вели записи законов, приказов и торговых сделок, обеспечивая функционирование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роль писцов в Египте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солнечный календарь из 365 дней, что позволило точнее планировать сельское хозяйство. Математика использовалась в строительстве и торговле, включая знания дробей и основ геометрии.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развивалась на основе практического опыта: врачи лечили переломы и болезни, а папирус Эберса содержит древнейшие рецепты и описание процедур. Мумификация отражала знания химии для сохранения тел.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медицина: изобретения египтян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хозяйства и торговли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разливы Нила обеспечивали плодородие почв для выращивания пшеницы, ячменя и льна — основы питания и производства тканей.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Разводили крупный рогатый скот, овец и коз, которые поставляли мясо, молоко, шерсть и кожу для повседневной жизни и торговли.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гончарного дела, металлообработки и ювелиры создавали изделия как для нужд населения, так и для ритуальных целей.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обменивался товарами с Нубией, Финикией и средиземноморскими странами, получая золото, древесину и другие ценные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фараонов: организация и значимые сражения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состояла из пехоты, лучников и колесничих. Она охраняла границы и вела экспедиции в Нубию, Сирию и Палестину, поддерживая могущество фараонов и безопасность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армии и её функции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Кадеше — легендарное сражение
</a:t>
            </a:r>
            <a:endParaRPr lang="en-US" sz="1484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1274 году до н.э. Рамсес II сражался с хеттами в крупнейшей битве древности. Использование колесниц стало ключевым моментом, а после победы Египет расширил свои 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Эхнатон провозгласил Атона единственным богом, отказавшись от традиционного пантеона. Это вызвало глубокий перелом в религиозных и культурных традициях Египта.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 Эхнатона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почитания Атона была основана новая столица — Ахет-Атон, где возводились храмы в необычном открытом стиле без закрытых святилищ.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храмы временно закрывались, что вызвало конфликты с жрецами традиционных культов, ослабивших положение реформатора.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Эхнатона религиозная система вернулась к прежнему состоянию, а период Амарны оставил заметный след в искусстве и истории Египта.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 завоевания: ключевые события конца эпохи фараонов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захватывали ассирийцы и персы, что знаменовало потерю независимости и усиление иностранного влияния на политику страны.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332 год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завершил завоевание Египта, положив начало эллинистическому периоду и окончанию эпохи фараонов.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XIII века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народов моря и внутренние кризисы ослабили власть фараонов, приведя к нестабильности и упадку государственного управления.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художественные достижения Египта вдохновили древние Грецию и Рим. Папирус и календарь стали фундаментом для развития письменности и науки в Европе.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пирамид и сфинкса сохраняется в современной культуре, а египетские памятники являются объектами Всемирного наследия и привлекают туристов со всего 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Египта: влияние на культуру и науку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наследия Древнего Египта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богатое культурное и научное наследие. Его достижения вдохновляют учёных и школьников, подчеркивая важность изучения истории для понимания человеческой цивилизации.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2026-05-10T12:15:18Z</dcterms:created>
  <dcterms:modified xsi:type="dcterms:W3CDTF">2026-05-10T12:15:18Z</dcterms:modified>
</cp:coreProperties>
</file>