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способах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люди общаются на расстоянии: от письма до интернета.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средства связи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помогают передавать мысли, информацию и чувства. Мы используем их каждый день, когда пишем друзьям, звоним семье, отправляем email учителю или смотрим новости.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for the Topic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слова communication, information, message, sender, receiver, reply, contact, network и device. Они помогают описывать, кто отправляет сообщение и кто его получает.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выражения send a message, make a phone call, write an email, receive a letter, use the internet и stay in touch. Их удобно учить вместе с примером.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важно различать to call — звонить, to text — писать сообщение и to chat — переписываться в чате. Эти глаголы часто используются в повседневных ситуациях.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нужна, чтобы говорить о школе, семье и друзьях. С её помощью можно объяснить, как мы узнаём новости, договариваемся о встречах и отвечаем на сообщения.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лучше запоминать в коротких фразах и диалогах. Тогда их легче использовать в устной речи, письме и при чтении простых текстов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связи объединяют текст, звук, фото и видео, поэтому сообщение можно отправить и получить почти сразу.
</a:t>
            </a:r>
            <a:endParaRPr lang="en-US" sz="12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времени ожидания ответа по видам связи; для учебной иллюстрации, без точных статистических данных.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Communication Has Changed Over Time
</a:t>
            </a:r>
            <a:endParaRPr lang="en-US" sz="308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новее средство связи, тем меньше время ожидания ответа и тем быстрее обмен информацией.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Letters to Mobile Phones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долго были главным способом общения: люди писали от руки, вкладывали листы в конверты и ждали ответа днями или неделями, особенно если собеседник жил далеко.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телефона
</a:t>
            </a:r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сделал разговор на расстоянии живым и быстрым. Впервые люди смогли слышать голос собеседника почти сразу, не дожидаясь доставки бумажного письма.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Smartphone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объединил звонки, messages, camera, internet access и video calls в одном устройстве. Теперь один гаджет заменяет сразу несколько способов общения.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телефон изменил общение ещё сильнее: он позволил звонить не только дома, но и в дороге. Сообщения стали короче, а связь — доступнее.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7878" y="1762825"/>
            <a:ext cx="3498844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Communication and Their Use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связи подходит для своей ситуации: важно выбрать удобный и уместный способ.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связи отличаются скоростью, формальностью и аудиторией, поэтому одно и то же сообщение можно передать разными способами.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средств связи по их назначению.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in Everyday School Life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помогает быстро узнавать расписание, оценки и домашние задания. Он делает школьную информацию доступной в любое время и экономит время учеников и родителей.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учителю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подходит для более вежливого и точного общения с учителем. Через него можно отправить выполненное задание, задать вопрос или сообщить важную информацию.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chat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чат удобен для коротких объявлений, напоминаний и вопросов по урокам. В нём легко уточнить, что задали, и быстро получить ответ от одноклассников.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website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сайт публикует официальные объявления, новости и полезные материалы. Это надёжный источник информации, который помогает не пропустить важные события и изменения.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 Online Message Is Sent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сообщение проходит через сеть от отправителя к получателю.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 and Television as Mass Communication
</a:t>
            </a:r>
            <a:endParaRPr lang="en-US" sz="3028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 in the car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 is a practical way to receive news while travelling. It only needs sound, so people can listen in cars, on buses or during work. A clear voice and a simple signal make it easy to use anywhere.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Television at home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Television combines sound and picture, which makes information easier to understand. Viewers can watch news, educational programmes and shows together, while the screen helps explain events, places and people in a vivid way.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communication is usually private and direct, while mass communication is designed for wide audiences and public information.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деление средств связи на личные и массовые для учебной презентации; без статистических данных.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and Mass Communication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связи важны: один помогает людям общаться лично, другой быстро сообщает новости многим сразу.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 средство общения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объединяет разные способы связи в одном месте: письма, сообщения, звонки, фотографии и видео. Поэтому он стал удобным инструментом для общения дома, в школе и на расстоянии.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файлы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можно отправлять emails, прикреплять files и быстро передавать нужные материалы. Это особенно полезно, когда важно не только написать, но и переслать документ или фото.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легко делать voice calls и video chats. Такой формат помогает слышать собеседника, видеть его реакцию и общаться почти так же, как при встрече.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интернет важен как источник учебных материалов, новостей и быстрых ответов. Он помогает находить сайты с заданиями, объяснениями и полезной информацией по разным предметам.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темы важно запомнить слова online, website, account, password, upload, download и attach. Они часто встречаются в заданиях и помогают описывать действия в интернете точно и 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 каждого средства связи есть своё назначение, сильные стороны и ограничения. Это помогает выбирать подходящий вариант для конкретной ситуации.
</a:t>
            </a:r>
            <a:endParaRPr lang="en-US" sz="1027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способ связи зависит от цели: срочности, количества адресатов и того, нужно ли получить ответ сразу.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«Means of communication»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разных способов связи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 в интернете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делись личным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сообщай незнакомым людям passwords, codes, home address, phone number или школьные данные. Личная информация должна оставаться только у тебя и твоей семьи.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ссылки, странные просьбы и сообщения с давлением часто бывают признаками обмана. Всегда внимательно смотри на отправителя и содержание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безопасности важны privacy, protection, secure password и two-factor authentication. Эти меры помогают защитить account и снизить риск чужого доступа к нему.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Блокируй и сообщай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контакт кажется опасным, не отвечай сразу. Лучше block или report его и рассказать о ситуации родителям, учителю или другому взрослому, которому доверяешь.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перед отправкой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 начинается с привычки проверять, кому ты пишешь и что именно отправляешь. Осторожность в сети помогает избежать неприятностей и сохранить личные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если сообщение кажется опасным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понять, как проверить сообщение и защитить личные данные.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английский в сообщениях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695575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сообщение с простых слов Hello или Hi. Такое вступление делает переписку дружелюбной и показывает уважение к собеседнику с самого начала.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64852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что-то попросить, используй фразы Could you help me? или Please. Вежливая просьба звучит мягче и лучше воспринимается адресатом.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34130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Thank you и Sorry помогают поддерживать добрый тон разговора. Они особенно важны, когда ты просишь о помощи, отвечаешь на вопрос или допускаешь ошибку.
</a:t>
            </a:r>
            <a:endParaRPr lang="en-US" sz="1194" dirty="0"/>
          </a:p>
        </p:txBody>
      </p:sp>
      <p:sp>
        <p:nvSpPr>
          <p:cNvPr id="14" name="Text 5"/>
          <p:cNvSpPr txBox="1"/>
          <p:nvPr/>
        </p:nvSpPr>
        <p:spPr>
          <a:xfrm>
            <a:off x="5403397" y="2902025"/>
            <a:ext cx="1454115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коротко, ясно и без лишних ошибок. Правильное написание и уважительный тон делают сообщение понятным, аккуратным и приятным для чтения.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972677" y="2902025"/>
            <a:ext cx="1454123" cy="166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уместно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можно использовать, если они не мешают смыслу и не делают сообщение путаным. В учебной и официальной переписке лучше выбирать их очень осторожно.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 позволяют совмещать разные форматы в одном сообщении: текст, звук, изображения и документы. Это делает общение удобным для учёбы, переписки и обмена материалами.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«Means of communication»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передавать современные устройства
</a:t>
            </a:r>
            <a:endParaRPr lang="en-US" sz="280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тип данных, тем больше ресурсов обычно требуется для передачи, поэтому качество интернета влияет на удобство общения.
</a:t>
            </a:r>
            <a:endParaRPr lang="en-US" sz="11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сообщения и звонки помогают сообщать планы, уточнять время и решать бытовые вопросы. Это самый простой способ оставаться на связи каждый день.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пишут друг другу messages, чтобы договориться о встрече, спросить домашнее задание или обменяться фотографиями. Общение происходит быстро и без лишних формальностей.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выходные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выходными часто используют calls и video chats, чтобы обсудить место, время и детали встречи. Так легче согласовать общий план.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связи полезна и на уроках английского: ученики задают короткие вопросы, получают quick replies и учатся ясно выражать мысли в реальных ситуациях.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общаются в семье и с друзьями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9929" y="1762825"/>
            <a:ext cx="3074741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средство связи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способ связи не подходит для всех случаев. Выбор зависит от цели, скорости ответа и объёма информации.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выбирать не самый современный, а самый подходящий способ: важны скорость, адресат и количество информации.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«Talking about means of communication»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средств связи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связи связано с более быстрым интернетом и более стабильной передачей данных. Это сделает звонки, переписку и обмен файлами удобнее в учёбе и повседневной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качество видео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сейчас люди используют онлайн-встречи и video calls, а в будущем изображение и звук, вероятно, станут ещё чётче. Это поможет общаться на расстоянии почти без помех.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assistants, cloud storage и другие smart devices уже помогают людям искать информацию, сохранять материалы и быстро отвечать. Такие технологии экономят время и упрощают общение.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translation делает общение между людьми из разных стран доступнее. Она помогает понимать сообщения, учиться и путешествовать, даже если языки собеседников разные.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доступности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будущем связь станет быстрее, понятнее и удобнее для разных людей. Это особенно важно для учёбы, путешествий и решения повседневных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средствах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помогают людям быстро обмениваться информацией на расстоянии и выбирать подходящий способ для каждой ситуации. Важно помнить слова letter, phone, email, internet, radio, television и chat, а также общаться безопасно и вежливо.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2026-05-31T05:02:29Z</dcterms:created>
  <dcterms:modified xsi:type="dcterms:W3CDTF">2026-05-31T05:02:29Z</dcterms:modified>
</cp:coreProperties>
</file>