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железы эндокринной системы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Гипофиз, эпифиз, щитовидная и паращитовидные железы регулируют рост, обмен и сон подростков.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эндокринных желез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гормонов началось в XIX веке с открытием тироксина. Ученые внесли весомый вклад в понимание роста, обмена веществ и психоэмоционального состояния подростков.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— маленькая железа весом 0,5 г, расположена в основании мозга в турецком седле. Состоит из передней и задней долей, выполняющих разные функции.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выделяет гормоны, управляющие ростом, развитием и водно-солевым балансом, а также регулирует функцию щитовидной и половых желез.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— главный регулятор гормонов
</a:t>
            </a:r>
            <a:endParaRPr lang="en-US" sz="3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гипофиза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доля синтезирует соматотропин, стимулирующий рост костей и тканей у подростков, что важно в период активного развития.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Тиреотропин из передней доли регулирует щитовидную железу, контролируя выработку важных для обмена веществ гормонов.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Задняя доля выделяет вазопрессин, контролирующий водный баланс, и окситоцин, влияющий на сокращения матки и эмоциональные реакции.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Гонадотропины стимулируют половые железы, обеспечивая половое созревание и развитие репродуктивной системы у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 гормонов помогает организму восстанавливаться и расти именно во сне, поддерживая гармоничное развитие подростков.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Пиковая секреция соматотропина и вазопрессина ночью обеспечивает восстановление и адаптацию организма к биоритмам.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Выработка гормонов гипофиза по времени суток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эндокринологическая ассоциация, 2023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Эпифиз весит около 120 мг и расположен между полушариями мозга. Его гормон мелатонин регулирует сон и циркадные ритмы, поддерживая здоровье подростков.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эпифиза у подростков и взрослых схожа, что позволяет одинаково эффективно адаптироваться к смене дня и ночи.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Эпифиз: загадочная железа мозга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мелатонина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выработку половых гормонов, влияя на процессы полового созревания и эмоциональное здоровье.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Обладает антиоксидантным эффектом, замедляет старение клеток и укрепляет иммунитет, что важно в подростковом возрасте.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Мелатонин контролирует циклы сна и бодрствования, улучшая качество сна и способствуя восстановлению организма у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ритмы работы эпифиза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Мелатонин начинает активно вырабатываться, подготавливая организм к сну и способствуя постепенному расслаблению перед отдыхом.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Вечернее наступление темноты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снижает уровень мелатонина, стимулируя бодрствование и активность, что помогает справиться с учебными нагрузками.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Утренняя активация при свете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выделение мелатонина обеспечивает глубокий сон и восстановление, поддерживая биологические ритмы подростков.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секреции ночью (2-3 часа)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железа: анатомия и расположение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находится в шейной области под гортанью, состоит из двух долей, связанных перешейком. У подростков её вес составляет 15–20 г, обеспечивая достаточную гормональную активность.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расположения и структура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железы расположены фолликулы, заполненные коллоидом — это основное вещество, где формируются тиреоидные гормоны, регулирующие обмен веществ в организме.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функции коллоида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тироксина ускоряет обмен веществ, обеспечивая энергию для учебы и физического развития подростков.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тироксина приводит к замедлению метаболизма, а избыток — к повышенному возбуждению и снижению массы тела.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щитовидной железы в обмене веществ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России,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 (Т4) и трийодтиронин (Т3) синтезируются в щитовидной железе, содержащей йод, который необходим для их образования и правильного функционирования организма.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тироксин и трийодтиронин регулируют работу сердца, поддерживают терморегуляцию и обеспечивают высокий уровень энергии в период активного роста.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гормоны ускоряют обмен веществ, способствуют росту клеток, а также активно участвуют в развитии головного мозга и нервной системы подростков.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Тиреоидные гормоны: тироксин и трийодтиронин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йода и йододефицит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необходим для синтеза гормонов Т3 и Т4, которые контролируют обмен веществ и развитие организма. Недостаток йода снижает производство этих гормонов и нарушает физиологические процессы.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йода в формировании гормонов щитовидной железы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дефиците йода у детей наблюдаются зоб, замедление роста и умственного развития, а также ухудшение концентрации внимания и повышенная утомляемость, что отражается на учебе и общем здоровье.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йододефицита у школьников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источниками йода являются морская рыба, йодированная соль и молочные продукты. Включение этих продуктов в рацион помогает поддерживать нормальный уровень йода и предотвращать дефицит.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источники йода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879359"/>
            <a:ext cx="4839600" cy="2099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функциональных особенностей тироксина, трийодтиронина и паратгормона для правильного развития и обмена веществ у подростков.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Сбалансированная работа гормонов обеспечивает гармоничное развитие и поддержание гомеостаза у подростков.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эндокринологическая ассоциация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тиреоидных и паратиреоидных гормонов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Паратгормон важен для правильной передачи нервных импульсов и нормальных мышечных сокращений, обеспечивая движение и координацию.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гормон — паратгормон — контролирует концентрацию кальция и фосфора в крови и костях, поддерживая их баланс и здоровье скелета.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миниатюрные паращитовидные железы расположены позади щитовидной железы и имеют размер до 6 мм, что позволяет им эффективно регулировать обмен веществ.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Паращитовидные железы: строение и роль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Паратгормон способствует освобождению кальция из костей в кровь, поддерживая необходимый уровень для жизненно важных процессов организма подростков.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нормального уровня кальция через паратгормон предотвращает судороги и способствует формированию здоровых зубов и костей у детей.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увеличивает всасывание кальция из пищи в кишечнике, обеспечивая организм необходимыми минералами для роста и развития.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уменьшает выведение кальция с мочой, сохраняя минералы в организме и предотвращая их дефицит.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кальция: паратгормон и его значение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железами: гормональная регуляция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выделяет тиреотропный гормон (ТТГ), который стимулирует щитовидную железу к синтезу гормонов Т4 и Т3. Высокий уровень этих гормонов снижает выработку ТТГ по принципу обратной связи.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гипофиза в контроле щитовидной железы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Паращитовидные железы независимо регулируют кальциевый обмен с помощью паратгормона, обеспечивая стабильность концентрации кальция в крови, что важно для нормальной работы мышц и нервной системы.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паращитовидных желез в гомеостазе кальция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основано на современных представлениях эндокринологии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система: взаимодействие эндокринных желез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5507" y="1747259"/>
            <a:ext cx="231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007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26734"/>
            <a:ext cx="468000" cy="41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эндокринных желез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Гипофизарные нарушения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работе гипофиза вызывают аномалии роста, такие как гигантизм или карликовость, влияя на физическое развитие подростков.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щитовидной железы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Зоб и тиреотоксикоз сопровождаются изменениями массы тела, нарушениями температуры и настроения, что затрудняет социальную адаптацию.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Расстройства эпифиза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эпифиза вызывают бессонницу и проблемы с половым созреванием, что отражается на психоэмоциональном состоянии подростков.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паращитовидными железами
</a:t>
            </a:r>
            <a:endParaRPr lang="en-US" sz="1555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Гипо- или гиперкальциемия проявляются судорогами и неправильным формированием костей, что влияет на здоровье опорно-двигательного аппарата.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81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68600" y="1629091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здоровья желез важно сбалансированное питание, включающее йод и кальций, а также соблюдение режима сна для стабилизации выработки гормонов.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409125" y="360000"/>
            <a:ext cx="53769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работы желез
</a:t>
            </a:r>
            <a:endParaRPr lang="en-US" sz="3429" dirty="0"/>
          </a:p>
        </p:txBody>
      </p:sp>
      <p:sp>
        <p:nvSpPr>
          <p:cNvPr id="8" name="Text 3"/>
          <p:cNvSpPr txBox="1"/>
          <p:nvPr/>
        </p:nvSpPr>
        <p:spPr>
          <a:xfrm>
            <a:off x="4668600" y="3216300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ограничивать использование гаджетов вечером, проводить время на свежем воздухе и регулярно проходить медицинские осмотры для своевременного выявления проблем.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Эндокринные железы обеспечивают рост, развитие и эмоциональное равновесие подростков. Их согласованная работа создаёт основу для здорового взросления и успешной адаптации в жизни.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эндокринных желез для гармоничного развития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2026-05-09T03:38:09Z</dcterms:created>
  <dcterms:modified xsi:type="dcterms:W3CDTF">2026-05-09T03:38:09Z</dcterms:modified>
</cp:coreProperties>
</file>