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 астрономию: Вселенная, методы и ключевые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 космосе начинается с наблюдения.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объединяет физику, математику, химию и информатику, помогая понять движение небесных тел, природу света и строение вещества. Ее открытия лежат в основе современных технологий, от навигации до спутникового мониторинга Земли.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Астрономия: наука, меняющая взгляд на мир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астрономия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97771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объекты
</a:t>
            </a:r>
            <a:pPr algn="l" indent="0" marL="0">
              <a:lnSpc>
                <a:spcPct val="150000"/>
              </a:lnSpc>
              <a:buNone/>
            </a:pPr>
            <a:r>
              <a:rPr lang="en-US" sz="9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исследует планеты, спутники, астероиды, кометы, звезды, туманности, галактики, черные дыры и межзвездную среду, рассматривая их как части единой физической картины космоса.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3321376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развитие
</a:t>
            </a:r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отвечает на вопросы о том, как формируются небесные тела, какие стадии проходит их эволюция и почему одни объекты сохраняются миллиарды лет, а другие быстро меняются.
</a:t>
            </a:r>
            <a:endParaRPr lang="en-US" sz="1065" dirty="0"/>
          </a:p>
        </p:txBody>
      </p:sp>
      <p:sp>
        <p:nvSpPr>
          <p:cNvPr id="12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движения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гравитации, орбитальному движению и взаимодействию тел. Именно эти законы объясняют строение систем планет, звездных скоплений и галактик.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познания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опирается на наблюдение, точные измерения и математическое моделирование, позволяя проверять гипотезы и строить надежные научные выводы на основе данных.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44937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свойства
</a:t>
            </a:r>
            <a:pPr algn="l" indent="0" marL="0">
              <a:lnSpc>
                <a:spcPct val="150000"/>
              </a:lnSpc>
              <a:buNone/>
            </a:pPr>
            <a:r>
              <a:rPr lang="en-US" sz="10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излучению и движению объектов астрономы определяют их химический состав, температуру, плотность, массу и скорость, не имея возможности взять образец напрямую.
</a:t>
            </a:r>
            <a:endParaRPr lang="en-US" sz="10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наблюдаемой Вселенной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космоса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Вселенной оценивается примерно в 13,8 миллиарда лет. Это означает, что астрономия изучает не только пространство, но и историю космической эволюции на огромных временных промежутках.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масштаба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шкала расстояний от Земли до Луны, Солнца, ближайших звезд и Андромеды помогает представить, насколько быстро возрастают космические расстояния за пределами Солнечной системы.
</a:t>
            </a:r>
            <a:endParaRPr lang="en-US" sz="1035" dirty="0"/>
          </a:p>
        </p:txBody>
      </p:sp>
      <p:sp>
        <p:nvSpPr>
          <p:cNvPr id="12" name="Text 4"/>
          <p:cNvSpPr txBox="1"/>
          <p:nvPr/>
        </p:nvSpPr>
        <p:spPr>
          <a:xfrm>
            <a:off x="4872950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наблюдения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наблюдаемой Вселенной составляет около 93 миллиардов световых лет. Такой масштаб показывает, что видимая область определяется не только возрастом космоса, но и его расширением.
</a:t>
            </a:r>
            <a:endParaRPr lang="en-US" sz="10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тип объекта, расстояние от Солнца и его основные свойства.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часть Солнечной системы занята малыми каменистыми планетами, а на больших расстояниях преобладают гиганты и ледяные тела пояса Койпера.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астрономические справочники; орбитальные параметры — NASA Planetary Fact Sheet.
</a:t>
            </a:r>
            <a:endParaRPr lang="en-US" sz="1121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Солнечной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Sheet, значения диаметров в сравнении с Землей; доступ 2025.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планет Солнечной системы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планет-гигантов заметны различия: Сатурн существенно меньше Юпитера, но намного превосходит планеты земной группы.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размеров подтверждает различие между каменистыми планетами и газовыми гигантами, сформировавшимися в разных условиях протопланетного диска.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массы объясняет, почему Солнце является динамическим центром системы и удерживает планеты на устойчивых орбитах.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99,8%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массы системы сосредоточено в Солнце, поэтому именно оно определяет движение планет и малых тел.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Exploration; справочные данные по массе Солнечной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астрономического исследования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 наблюдения до научного вывода на основе измерений и проверок.
</a:t>
            </a:r>
            <a:endParaRPr lang="en-US" sz="13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как главный инструмент астронома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света
</a:t>
            </a:r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собирает значительно больше света, чем человеческий глаз, поэтому позволяет видеть слабые и удаленные объекты, недоступные при обычном наблюдении невооруженным глазом.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наблюдений
</a:t>
            </a:r>
            <a:pPr algn="l" indent="0" marL="0">
              <a:lnSpc>
                <a:spcPct val="150000"/>
              </a:lnSpc>
              <a:buNone/>
            </a:pPr>
            <a:r>
              <a:rPr lang="en-US" sz="12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не только увеличивают яркость изображения, но и повышают угловое разрешение. Это делает возможным изучение деталей на поверхности планет, звезд и галактик.
</a:t>
            </a:r>
            <a:endParaRPr lang="en-US" sz="1283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диапазоны
</a:t>
            </a:r>
            <a:pPr algn="l" indent="0" marL="0">
              <a:lnSpc>
                <a:spcPct val="150000"/>
              </a:lnSpc>
              <a:buNone/>
            </a:pPr>
            <a:r>
              <a:rPr lang="en-US" sz="122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телескопы работают в видимом свете, радиотелескопы принимают радиоизлучение, а космические обсерватории наблюдают без влияния атмосферы, расширяя возможности науки.
</a:t>
            </a:r>
            <a:endParaRPr lang="en-US" sz="12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учебные данные по электромагнитному спектру; стандартная последовательность диапазонов.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Электромагнитный спектр в астрономии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диапазон раскрывает разные физические условия: от холодной пыли и газа до сверхгорячих областей у компактных объектов.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спектр наблюдений позволяет получать целостную картину Вселенной, которую невозможно увидеть только в видимом свете.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источник информации о Вселенной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и цвет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яркости судят о мощности излучения и расстоянии до объекта, а по цвету — о его температуре. Даже простое наблюдение уже дает первые физические сведения о звезде или галактике.
</a:t>
            </a:r>
            <a:endParaRPr lang="en-US" sz="1005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химическая структура оставляет в спектре собственный набор линий. Сравнивая их с эталонами, астрономы определяют состав вещества, плотность среды и условия, в которых излучение возникло.
</a:t>
            </a:r>
            <a:endParaRPr lang="en-US" sz="938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линий спектра показывает, приближается или удаляется источник света. Так измеряют скорости звезд, газовых облаков и галактик, не выезжая за пределы Земли.
</a:t>
            </a:r>
            <a:endParaRPr lang="en-US" sz="1080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Вселенной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смещение у далеких галактик свидетельствует о том, что пространство расширяется. Этот эффект стал одним из ключевых доказательств динамической природы Вселенной и ее эволюции во времени.
</a:t>
            </a:r>
            <a:endParaRPr lang="en-US" sz="9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Звезды: рождение, жизнь и завершение эволюции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облако
</a:t>
            </a:r>
            <a:pPr algn="l" indent="0" marL="0">
              <a:lnSpc>
                <a:spcPct val="15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начинается в холодном облаке газа и пыли, где под действием гравитации возникают уплотнения. Из них формируется будущая звезда.
</a:t>
            </a:r>
            <a:endParaRPr lang="en-US" sz="133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Зажигание ядра
</a:t>
            </a:r>
            <a:pPr algn="r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и давление в центре становятся достаточными, запускается термоядерный синтез водорода в гелий. Звезда начинает стабильно светить.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эволюция
</a:t>
            </a:r>
            <a:pPr algn="l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жизни звезда проводит в равновесии между гравитацией и давлением излучения. Длительность этого этапа зависит прежде всего от массы.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стадия
</a:t>
            </a:r>
            <a:pPr algn="r" indent="0" marL="0">
              <a:lnSpc>
                <a:spcPct val="15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исчерпания топлива звезда покидает устойчивое состояние. Небольшие звезды становятся белыми карликами, а массивные завершают путь взрывом сверхновой и образованием нейтронной звезды или черной дыры.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сведения по эволюции звезд; относительные размеры планет приведены для сопоставления контрастов в астрономии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звезд в зависимости от массы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звезд не показана на диаграмме напрямую, но именно она определяет конечную судьбу: чем массивнее звезда, тем быстрее расходует топливо и тем драматичнее завершается ее жизнь.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показывает, что масштаб объектов в космосе сильно различается; это помогает понять, почему внутреннее строение и эволюция звезд зависят от их массы.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типы галактик, их форму и типичные признаки. Классификация помогает быстро сравнивать строение и историю звездных систем.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галактики связана с запасом газа, составом звездного населения и историей развития. Спиральные системы обычно более динамичны, а эллиптические — более «старые» по звездам.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классификация галактик в астрономии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галактик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выглядит как огромный звездный диск с ярким центральным ядром и вытянутыми рукавами. Именно в одном из таких рукавов находится Солнечная система, поэтому мы наблюдаем галактику изнутри, а не со стороны.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Спиральный дом Солнца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Млечного Пути оценивают примерно в 100–120 тысяч световых лет. На такой схеме особенно важно показать, как мала Солнечная система по сравнению с размерами диска, рукавов и центральной области галактики.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галактики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на карте неба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и поиск возможной жизни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экзопланет помогает понять, насколько разнообразны планетные системы во Вселенной. Тысячи подтвержденных открытий уже показывают, что наша система не является уникальной.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находят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обнаруживают по транзитам, по изменениям скорости звезды и иногда по прямым изображениям. Каждый метод чувствителен к своим условиям и чаще всего требует дополнительной проверки.
</a:t>
            </a:r>
            <a:endParaRPr lang="en-US" sz="954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зона обитаемости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вызывают планеты, где возможна жидкая вода на поверхности. Однако подходящая дистанция до звезды еще не гарантирует благоприятных условий для жизни.
</a:t>
            </a:r>
            <a:endParaRPr lang="en-US" sz="1032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еще имеет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пригодность планеты влияют атмосфера, магнитное поле, химический состав поверхности и свойства звезды. Поэтому поиск жизни требует анализа всей системы, а не только орбиты.
</a:t>
            </a:r>
            <a:endParaRPr lang="en-US" sz="10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обнаруживают экзопланету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подтверждения открытия по данным нескольких методов наблюдения.
</a:t>
            </a:r>
            <a:endParaRPr lang="en-US" sz="11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миссиях Hubble, James Webb, Gaia, TESS и ALMA; общеизвестные характеристики приборов
</a:t>
            </a:r>
            <a:endParaRPr lang="en-US" sz="1003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 и космические миссии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проекты работают в разных диапазонах и дополняют друг друга: один видит далекие галактики, другой — холодную пыль, третий — точные координаты звезд.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астрономия опирается на специализацию инструментов. Совместное использование обсерваторий позволяет получать более полную картину Вселенной, чем любой прибор по отдельности.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технологии, созданные и развитые при участии астрономии, лежат в основе связи, навигации и точного позиционирования. Без них сложно представить транспорт, логистику и современные цифровые сервисы.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Оптика и сенсоры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небесных объектов ускорили развитие линз, светочувствительных матриц и методов обработки изображений. Эти решения используются в медицине, промышленной диагностике и бытовой электронике.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наблюдения помогают отслеживать облачность, температуру поверхности, ледовый покров и солнечную активность. Это важно для понимания климата, прогноза погоды и последствий магнитных бурь.
</a:t>
            </a:r>
            <a:endParaRPr lang="en-US" sz="143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учит работать с моделями, графиками и большими массивами данных, а также проверять гипотезы. Эти умения полезны не только в науке, но и в любой аналитической деятельности.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в повседневной жизни и технологиях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показывает, как из наблюдений, расчетов и физических законов складывается целостная картина Вселенной. Она развивает любознательность, критическое мышление и готовит к открытиям будущего.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Астрономия: наука о масштабе и смысле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2026-05-29T17:47:05Z</dcterms:created>
  <dcterms:modified xsi:type="dcterms:W3CDTF">2026-05-29T17:47:05Z</dcterms:modified>
</cp:coreProperties>
</file>