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климатические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жизнь, хозяйство и природу?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Климатология помогает понять, какие условия обычно бывают на территории. Она опирается на долгие наблюдения за температурой, осадками, ветром и влажностью, чтобы сравнивать разные районы и замечать изменения во времени.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изучают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в чем разница
</a:t>
            </a:r>
            <a:endParaRPr lang="en-US" sz="4500" dirty="0"/>
          </a:p>
        </p:txBody>
      </p:sp>
      <p:sp>
        <p:nvSpPr>
          <p:cNvPr id="7" name="Text 2"/>
          <p:cNvSpPr txBox="1"/>
          <p:nvPr/>
        </p:nvSpPr>
        <p:spPr>
          <a:xfrm>
            <a:off x="5821050" y="2336425"/>
            <a:ext cx="11781300" cy="31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 — это состояние атмосферы здесь и сейчас: жарко или холодно, ясно или пасмурно, идёт ли дождь, насколько силён ветер. Она может меняться несколько раз за день.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5821050" y="5825125"/>
            <a:ext cx="11781300" cy="31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надолго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показывает, какая погода повторяется в местности год за годом. Один морозный день не меняет климат, но длительное потепление, засуха или серия снежных зим уже отражаются в многолетних данных.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климат территории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природные условия в первую очередь определяют температуру и осадки.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климатическим поясам, по школьному курсу географии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различаются не только температурой, но и увлажнением, поэтому в них по-разному распределяются природные зоны и население.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площади занимают умеренный и тропический пояса, где сосредоточены многие территории суши и крупные поселения.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радиация как источник тепла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радиация нагревает поверхность Земли, а уже от неё получает тепло воздух. Без этого притока энергии не было бы привычных температур, ветров и круговорота воды.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жарче у экватора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солнечные лучи падают почти отвесно, поэтому одна и та же энергия сосредоточена на меньшей площади. Поверхность сильнее нагревается, и температура там обычно выше.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холоднее у полюсов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полюсам лучи приходят под меньшим углом, проходят более длинный путь в атмосфере и распределяются на большую площадь. Поэтому там Земля получает меньше тепла и быстрее остывает.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нормы Росгидромета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показатели в разных городах России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ощущается климат в центре страны, на Черноморском побережье и в северо-восточной Сибири.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 заметно мягче и влажнее, Москва занимает промежуточное положение, а Якутск отличается самой суровой зимой и малым количеством осадков.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Климатообразующие факторы России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очень велика по широте и долготе, поэтому на её территории встречаются разные типы климата. От западных границ до Дальнего Востока условия заметно меняются.
</a:t>
            </a:r>
            <a:endParaRPr lang="en-US" sz="2941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чувствуется воздействие Атлантики: воздух более влажный и мягкий. Чем дальше вглубь материка, тем сильнее континентальность и резче различаются сезоны.
</a:t>
            </a:r>
            <a:endParaRPr lang="en-US" sz="2988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задерживают ветры и влагу, поэтому на наветренных склонах осадков больше, а за хребтами воздух часто становится суше. Это влияет на местный климат и растительность.
</a:t>
            </a:r>
            <a:endParaRPr lang="en-US" sz="2988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приносит холодные воздушные массы, которые понижают температуру на севере и могут проникать далеко на юг. Из-за этого зимы во многих районах бывают продолжительными и морозными.
</a:t>
            </a:r>
            <a:endParaRPr lang="en-US" sz="27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обобщённые данные по природным зонам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 влажность в разных природных зонах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влаги определяет густоту растительности, запасы воды в почве и устойчивость урожая в течение сезона.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осадков, тем сложнее земледелие без дополнительного полива. Самые влажные территории обычно дают больше природной влаги и стабильные условия для растений.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воздух, облака и океан меняют климат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не просто дует: он перемещает тёплый и холодный воздух между районами, а вместе с ним — влагу и облачность. Поэтому при смене ветра погода может заметно измениться даже за несколько часов. Особенно это чувствуется на открытых равнинах и у берегов морей.
</a:t>
            </a:r>
            <a:endParaRPr lang="en-US" sz="1973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как переносчик тепла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работают как естественный щит. Днём они уменьшают нагрев поверхности, а ночью помогают удержать тепло, поэтому разница между дневной и ночной температурой становится меньше. Из-за этого пасмурные дни часто кажутся менее жаркими и менее холодными одновременно.
</a:t>
            </a:r>
            <a:endParaRPr lang="en-US" sz="1934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 суточная температура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способны менять климат целых побережий. Тёплое Северо-Атлантическое течение делает Западную Европу мягче, чем другие территории на той же широте. Холодные течения, наоборот, охлаждают воздух у западных берегов материков и могут снижать влажность.
</a:t>
            </a:r>
            <a:endParaRPr lang="en-US" sz="1934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у берегов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климатические ресурсы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ресурсы — это тепло, свет, влага, ветер и сезонность температур, которые становятся полезными в хозяйстве и повседневной жизни.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климатические ресурсы и их применение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каждый климатический ресурс проявляется сильнее всего и как его используют люди.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ресурса есть свои наиболее выгодные районы использования, поэтому хозяйство зависит от природных условий местности.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географии; примерные территориальные различия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и ветровая энергетика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эффективны там, где много ясных дней и долгий световой день. Чем больше солнечного сияния, тем больше энергии можно получить для домов, школ и небольших предприятий.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станции выгодны в местах с устойчивыми сильными ветрами: на побережьях, в степях и на открытых возвышенностях. Ветер вращает турбины и помогает вырабатывать электричество.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электростанции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и ветровая энергетика относятся к возобновляемым источникам. Они уменьшают зависимость от топлива и помогают снижать загрязнение воздуха в населённых пунктах.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географии; качественная оценка потребностей культур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сельское хозяйство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Разным культурам нужны разные сочетания тепла и влаги, поэтому климат влияет на выбор растений и сроки полевых работ.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достаточно влажный климат подходит теплолюбивым культурам, а умеренно тёплый и не слишком сухой — многим зерновым.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9755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3305" y="28277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45155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5405" y="2827747"/>
            <a:ext cx="614400" cy="61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124055" y="2827747"/>
            <a:ext cx="537600" cy="614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климатические явления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жара пересушивает почву, ухудшает самочувствие людей и может снижать урожай. При засухе особенно важно беречь воду и следить за состоянием растений.
</a:t>
            </a:r>
            <a:endParaRPr lang="en-US" sz="2000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засуха
</a:t>
            </a:r>
            <a:endParaRPr lang="en-US" sz="26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опасен для людей, животных и техники. Он может повредить трубы, дороги и посевы, поэтому зимой важно одеваться тепло и не находиться долго на холоде.
</a:t>
            </a:r>
            <a:endParaRPr lang="en-US" sz="2000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морозы
</a:t>
            </a:r>
            <a:endParaRPr lang="en-US" sz="26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осадки затрудняют движение транспорта, повышают риск подтоплений и заносов. В такие дни нужно учитывать прогноз погоды и по возможности сократить поездки.
</a:t>
            </a:r>
            <a:endParaRPr lang="en-US" sz="2000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и снегопады
</a:t>
            </a:r>
            <a:endParaRPr lang="en-US" sz="26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может ломать деревья, срывать кровлю и создавать опасность на улице. При ветре лучше держаться подальше от деревьев, щитов и слабых конструкций.
</a:t>
            </a:r>
            <a:endParaRPr lang="en-US" sz="2000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и метели
</a:t>
            </a:r>
            <a:endParaRPr lang="en-US" sz="26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жару нужно пить воду, в мороз — одеваться по погоде, а при непогоде — следить за предупреждениями. Это помогает избежать травм и сохранить здоровье.
</a:t>
            </a:r>
            <a:endParaRPr lang="en-US" sz="2000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отдых людей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Пляжный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сезон и морское побережье делают возможным купание, прогулки и спортивные игры на воздухе. Для такого отдыха особенно важны солнечные дни и комфортная температура воды.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лыжи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отдых в горах зависит от устойчивого снежного покрова и низких температур. Такие условия позволяют кататься на лыжах, санках и сноуборде безопаснее и дольше.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развивается там, где сохранились леса, горы, озёра и чистый воздух. Мягкая погода и красивый ландшафт помогают больше гулять, наблюдать природу и отдыхать без спешки.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когда лучше ехать в разные регионы. Летом выбирают моря и озёра, зимой — снежные районы, а в межсезонье — места с мягкой и ровной погодой.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климат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выявляют по многолетним наблюдениям метеостанций, спутниковым данным и климатическим рядам.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климатические карты и прогнозы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Изучение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карты показывают средние температуры, осадки и климатические пояса. По ним легко сравнивать территории и замечать закономерности.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Оценка рисков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позволяют заранее подготовиться к засухам, наводнениям и сильным снегопадам, чтобы снизить ущерб для людей и техники.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Планирование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 климате помогают выбирать место для домов, строить дороги, рассчитывать сроки посева и оценивать, где хозяйство будет устойчивее.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ресурсы: польза и ограничения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ресурс может приносить пользу, но при неблагоприятных условиях становиться проблемой.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ресурсы нужно использовать разумно: учитывать сезон, погоду и особенности местности, чтобы получить пользу и снизить риски.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важный ресурс и условие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природные условия территории, а климатические ресурсы помогают человеку жить, работать и отдыхать. Чем точнее мы учитываем особенности региона, тем разумнее используем его возможности и защищаем природу.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2026-06-02T19:29:47Z</dcterms:created>
  <dcterms:modified xsi:type="dcterms:W3CDTF">2026-06-02T19:29:47Z</dcterms:modified>
</cp:coreProperties>
</file>