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животных, грибов и бактерий в природных сообществах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грибы и бактерии формируют баланс и поддерживают жизнь экосистем.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организмы и окружающую среду, взаимодействуя через сложные взаимосвязи. Продуценты создают органику, консументы её потребляют, а редуценты возвращают вещества обратно в природу.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экосистема?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поддержание энергии в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питаются растениями и другими животными, поддерживая поток энергии по цепям питания. Например, олени поедают траву, а волки – оленей, обеспечивая равновесие.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распространении семян и опылении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помогают растениям расселяться, перенося семена на шерсти или через пищеварительный тракт, а также опыляя цветы, что способствует их размножению.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и поддержка баланса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контролируют популяции жертв, предотвращая перенаселение и истощение ресурсов, тем самым сохраняя устойчивость экосистемы.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важные консументы в экосистеме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77" y="1126960"/>
            <a:ext cx="1997301" cy="15194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7746" y="1126960"/>
            <a:ext cx="1997301" cy="15194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504" y="1126960"/>
            <a:ext cx="1997301" cy="15194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9267" y="1126960"/>
            <a:ext cx="1997301" cy="151943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439875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Травоядные: растительные потребители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 и олени питаются исключительно растениями, преобразуя солнечную энергию через питание и влияя на растительный покров.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610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Хищники: контролёры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и лисицы охотятся на других животных, регулируя их количество и сохраняя естественный баланс сообществ.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81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Всеядные: гибкие потребители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и кабаны едят как растения, так и животных, способствуя разнообразию взаимодействий в пищевых цепях.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952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Детритофаги: утилизаторы органики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питаются разлагающимися остатками, улучшая почву и способствуя круговороту веществ.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животных и их экологические роли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перерабатывают мёртвую органику, возвращая почве важные питательные вещества, такие как азот и фосфор.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ключевые разлагатели и партнёры растений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симбиоз грибов с корнями растений, который улучшает поглощение воды и минералов, повышая их выживаемость.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выступают как паразиты, нанося вред растениям, но большинство — необходимые для здоровья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Шампиньоны — сапротрофы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Шампиньоны разлагают органические остатки, ускоряя разложение и обогащая почву. Они играют важную роль в утилизации биоматериала.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Подберёзовики и микориза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грибы формируют взаимовыгодные связи с корнями деревьев, обеспечивая их минералами, а взамен получают углеводы.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Трутовики и грибы-паразиты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Трутовики разрушают древесину, вливаясь в круговорот веществ, в то время как ржавчинные грибы вызывают заболевания у растений.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грибов и их функции в природе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разрушают мёртвые организмы, превращая сложные вещества в простые, которые могут усвоить растения и другие живые существа.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разложении и азотном цикле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связывают атмосферный азот, обогащая почву и улучшая плодородие, что особенно важно для сельского хозяйства.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Денитрифицирующие бактерии возвращают азот обратно в атмосферу, завершая цикл его преобразования и поддерживая экологическое равновесие.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бактерии участвуют в почвообразовании и поддержании биохимических процессов, влияя на здоровье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94309"/>
            <a:ext cx="4037700" cy="19060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функций и примеров каждой группы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взаимосвязаны, обеспечивая круговорот веществ и устойчивость экосистемы.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животных, грибов и бактерий в экосистеме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лидируют по скорости и объёму разложения, бактерии усиливают процессы, животные ускоряют разложение механически.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всех групп обеспечивает эффективный круговорот веществ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экологических исследований 2023 года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участия в разложении органики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Растения-продуценты создают органику при помощи фотосинтеза, обеспечивая питание для других организмов.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цепи: последовательность передачи энергии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(консументы 1-го порядка) питаются растениями, а хищники (консументы 2-го порядка и выше) — животными.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завершают цепь, разлагая органические остатки и возвращая вещества в экосистему для повторного использования.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преобразуют минеральные вещества в органические соединения, служащие пищей для животных разных уровней питания.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между участниками сообщества
</a:t>
            </a:r>
            <a:endParaRPr lang="en-US" sz="271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организмов грибы и бактерии разлагают органику, возвращая питательные вещества обратно в почву.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потребляют растения и других животных, обеспечивая поток энергии и элементов внутри экосистемы.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непрерывный процесс поддерживает плодородие почвы и обеспечивает постоянное поступление элементов в новые поколения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круговорота веществ в экосистеме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создания органики растениями до её разложения и возврата питательных веществ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представляет тесное взаимовыгодное сотрудничество грибов с корнями растений, где грибы обеспечивают растения минеральными веществами, а растения — углеводами, продуктами фотосинтеза.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отношения: примеры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кишечнике жвачных животных кишечные бактерии помогают расщеплять целлюлозу, улучшая пищеварение и получая питание и подходящую среду для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Грибы-мукоры и их влияние на растения 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рода мукор вызывают болезни у растений и животных, приводя к гниению и повреждениям тканей. Они ухудшают здоровье и снижает жизнеспособность организмов, создавая проблемы в экосистемах.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 и их роль в заболеваниях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Возбудители, например бактерии, вызывающие туберкулёз, поражают животных и человека, приводя к серьёзным болезням и снижению численности популяций в природных сообществах.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Животные-паразиты и их воздействие на хозяев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глисты живут внутри организмов животных и человека, питаясь их ресурсами, что ведёт к ухудшению здоровья, снижению иммунитета и иногда к смерти хозяина.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Паразитизм: вредные взаимодействия в сообществах
</a:t>
            </a:r>
            <a:endParaRPr lang="en-US" sz="26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468141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3085166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9637" y="1468141"/>
            <a:ext cx="206179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животных в распространении растений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семян на шерсти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разносят семена растений, которые цепляются за их шерсть, обеспечивая распространение на большие расстояния и увеличение популяций растений.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через поедание плодов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поедания плодов птицами и млекопитающими семена проходят через пищеварительную систему и прорастают в новых местах.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ареала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олени способствуют расширению пространства обитания растений, перемещая семена в различные среды, что повышает выживаемость видов.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активно разлагают растительные и животные остатки, превращая их в перегной, главный компонент плодородного слоя почвы.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перегноя и плодородной почвы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разложения возвращаются важные для роста растений элементы — азот, фосфор и калий, необходимые для нормального развития.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Образованный перегной улучшает структуру почвы, способствует удержанию влаги и повышению её питательной ценности для растений.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регулируют численность друг друга, предотвращая перенаселение и истощение ресурсов в природных экосистемах.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здоровья и устойчивости сообщества
</a:t>
            </a:r>
            <a:endParaRPr lang="en-US" sz="2764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перерабатывают органические отходы, препятствуя размножению патогенов и распространению болезней.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деятельность различных организмов обеспечивает стабильность и устойчивое функционирование экосистемы.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баланса между живыми компонентами способствует восстановлению среды после повреждений и стрессов.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877" y="1126960"/>
            <a:ext cx="1997301" cy="1519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746" y="1126960"/>
            <a:ext cx="1997301" cy="15194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504" y="1126960"/>
            <a:ext cx="1997301" cy="15194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9267" y="1126960"/>
            <a:ext cx="1997301" cy="15194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877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пищевой промышленности и медицине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применяются в кулинарии — съедобные шампиньоны и дрожжи для выпечки. Кроме того, из грибов производят антибиотики, например пенициллин, используемый для лечения инфекций.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477746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производстве молочных продуктов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отвечают за ферментацию в йогуртах, кефирах и сырах, улучшая вкус, питательные свойства и способствуя сохранности продуктов.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8504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 с помощью бактерий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бактерий важна для экологии, так как они разлагают загрязняющие вещества в системах очистки, возвращая воду в природные циклы в безопасном состоянии.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19267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Компостирование и улучшение почвы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разложении органических отходов и образовании компоста, который используют для удобрения садов и полей, повышая плодородие грунта.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грибов и бактерий человеком
</a:t>
            </a:r>
            <a:endParaRPr lang="en-US" sz="26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загрязнение снижает численность животных, нарушая их жизненные процессы и уменьшая биоразнообразие.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загрязнения на живых организмов в экосистеме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Загрязнения разрушают микоризные сети грибов, ухудшая способность растений получать необходимые питательные вещества.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Отравление почвенных бактерий замедляет круговорот веществ и снижает плодородие сельскохозяйственных и природных земель.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жизненно важная роль животных, грибов и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поддерживают природные циклы, обеспечивают устойчивость экосистем и плодородие почвы. Они необходимы для сохранения здоровья планеты и будущих поколений.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2026-05-08T15:41:02Z</dcterms:created>
  <dcterms:modified xsi:type="dcterms:W3CDTF">2026-05-08T15:41:02Z</dcterms:modified>
</cp:coreProperties>
</file>