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строение и жизнедеятельность организмов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— основа природы, растут, питаются, дышат и размножаются.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живые организмы?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клеток начались в XVII веке с Роберта Гука. В XIX веке доказали, что клетка — основа жизни. Сегодня биология изучает структуры и процессы, влияющие на медицину, сельское хозяйство и экологию.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уровни организации жизни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581325" y="3585050"/>
            <a:ext cx="4647900" cy="25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Молекулярный уровень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начинается с молекул: ДНК, белков и других веществ, которые задают структуру и функции клеток.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7260250" y="3585050"/>
            <a:ext cx="4647900" cy="25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Тканевый уровень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клеток одного типа объединяются в ткани, обеспечивающие специфические функции.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4256375" y="7280275"/>
            <a:ext cx="46479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уровень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— минимальные строительные единицы живых организмов, выполняющие жизненно важные процессы.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154450" y="7280275"/>
            <a:ext cx="4647900" cy="26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Органный уровень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формируют органы, каждый из которых выполняет определённые задачи в организме.
</a:t>
            </a:r>
            <a:endParaRPr lang="en-US" sz="3000" dirty="0"/>
          </a:p>
        </p:txBody>
      </p:sp>
      <p:sp>
        <p:nvSpPr>
          <p:cNvPr id="14" name="Text 6"/>
          <p:cNvSpPr txBox="1"/>
          <p:nvPr/>
        </p:nvSpPr>
        <p:spPr>
          <a:xfrm>
            <a:off x="13106175" y="3585050"/>
            <a:ext cx="4647900" cy="25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Организменный уровень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Целостный организм — результат работы всех органов, обеспечивающий жизнедеятельность и взаимодействие с окружающей средой.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клетки: основные компоненты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функции клеточных компонентов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состоит из плазматической мембраны, цитоплазмы и ядра, где хранится генетическая информация. В митохондриях происходит выработка энергии, а рибосомы обеспечивают синтез белков.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растительных и животных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клетки содержат хлоропласты для фотосинтеза и большую вакуоль для хранения веществ. Животные клетки имеют лизосомы для расщепления. Клеточная стенка есть у растений, бактерий и грибов, придаёт форму и защиту.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2067341"/>
            <a:ext cx="10121400" cy="599841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клеток растений, животных и бактерий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отличия в строении трёх типов клеток, что объясняет их функции и экологические роли.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строении ячеек отражают адаптацию к среде и выполняемые функции.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биологии для средней школы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Питание: получать энергию и материалы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Автотрофные организмы, например растения, используют фотосинтез для создания пищи. Гетеротрофы — животные, получают готовые вещества, потребляя других организмов.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Дыхание: получение энергии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дыхание — процесс использования кислорода для расщепления глюкозы и освобождения энергии. Также существует анаэробное дыхание без кислорода у некоторых организмов.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Выделение: удаление ненужного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избавляются от продуктов обмена веществ — выделяют воду, углекислый газ и другие шлаки, чтобы поддерживать гомеостаз и здоровье клеток.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в организме
</a:t>
            </a:r>
            <a:endParaRPr lang="en-US" sz="5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преобразует солнечный свет в химическую энергию. Энергия АТФ используется для всех клеточных процессов.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цикл обеспечивает жизнь клетки и поддерживает обмен веществ.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энергии в клетке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учебники по биохимии, 2023
</a:t>
            </a:r>
            <a:endParaRPr lang="en-US" sz="145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развитие организмов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— это увеличение массы и размеров организма за счёт деления и увеличения числа клеток, что обеспечивает жизненный прогресс.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организмов, как у насекомых, развитие сопровождается метаморфозом, что меняет форму и образ жизни.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— процесс сложных изменений и формирования новых структур, например, эмбриональный рост у млекопитающих.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275" y="2118335"/>
            <a:ext cx="7900200" cy="53928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6625" y="2083614"/>
            <a:ext cx="7900200" cy="542367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размножения живых организмов
</a:t>
            </a:r>
            <a:endParaRPr lang="en-US" sz="5000" dirty="0"/>
          </a:p>
        </p:txBody>
      </p:sp>
      <p:sp>
        <p:nvSpPr>
          <p:cNvPr id="7" name="Text 2"/>
          <p:cNvSpPr txBox="1"/>
          <p:nvPr/>
        </p:nvSpPr>
        <p:spPr>
          <a:xfrm>
            <a:off x="1101270" y="7874897"/>
            <a:ext cx="7900105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
</a:t>
            </a:r>
            <a:pPr algn="l" indent="0" marL="0">
              <a:lnSpc>
                <a:spcPct val="90000"/>
              </a:lnSpc>
              <a:buNone/>
            </a:pPr>
            <a:r>
              <a:rPr lang="en-US" sz="24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деление клетки (например, амёба), почкование (дрожжи) и вегетативное размножение у растений. Позволяет быстро увеличивать число особей без участия половых клеток.
</a:t>
            </a:r>
            <a:endParaRPr lang="en-US" sz="2453" dirty="0"/>
          </a:p>
        </p:txBody>
      </p:sp>
      <p:sp>
        <p:nvSpPr>
          <p:cNvPr id="8" name="Text 3"/>
          <p:cNvSpPr txBox="1"/>
          <p:nvPr/>
        </p:nvSpPr>
        <p:spPr>
          <a:xfrm>
            <a:off x="9286625" y="7874897"/>
            <a:ext cx="7900105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
</a:t>
            </a:r>
            <a:pPr algn="l" indent="0" marL="0">
              <a:lnSpc>
                <a:spcPct val="90000"/>
              </a:lnSpc>
              <a:buNone/>
            </a:pPr>
            <a:r>
              <a:rPr lang="en-US" sz="24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Осуществляется с помощью гамет — яйцеклеток и сперматозоидов. Происходит их слияние, формирующее зиготу, что увеличивает генетическое разнообразие вида.
</a:t>
            </a:r>
            <a:endParaRPr lang="en-US" sz="247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многоклеточного организма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и воспроизводства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 наследственность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изучает гены — участки ДНК, которые хранят информацию о признаках организма и передаются от родителей к потомству при размножении.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Грегор Мендель впервые в 1865 году открыл закономерности наследования, проводя эксперименты со скрещиванием гороха и анализируя признаки потомства.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генетики помогают понять, почему дети похожи на родителей и как формируются отличия между видами и отдельными особями.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Густой мех северных животных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северных регионов обладают плотным и длинным мехом, который сохраняет тепло и защищает от холода. Это позволяет им выживать при низких температурах и снеговых покровах.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Колючки у кактусов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развили колючки вместо листьев, чтобы уменьшить испарение влаги. Они помогают сохранять воду в засушливых условиях пустыни и защищают растение от поедания животными.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Окраска «маскировка» у бабочек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бабочки имеют крылья с рисунком, напоминающим листья или кору деревьев. Такая окраска помогает им сливаться с окружающей средой и скрываться от хищников.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адаптаций в живой природе
</a:t>
            </a:r>
            <a:endParaRPr lang="en-US" sz="5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2753734"/>
            <a:ext cx="10121400" cy="43909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фотосинтеза и дыхания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фотосинтеза и дыхания: исходные вещества, продукты и роль процессов в жизни организмов и экосистем.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синтезирует органику и кислород, питающих живые организмы. Дыхание обеспечивает получение энергии из органических веществ для жизнедеятельности.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биологии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и многоклеточные организмы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организмы состоят из одной клетки, выполняющей все жизненные функции, например, бактерии и амёбы.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многоклеточных являются растения, животные и грибы с разнообразной клеточной специализацией и сложной организацией.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организмы имеют множество клеток, которые специализируются на разных функциях и образуют ткани и органы.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человека клетки разделены на типы: мышечные для движения, нервные для передачи сигналов, а кровь обеспечивает транспорт веществ.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275" y="2118335"/>
            <a:ext cx="7900200" cy="53928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6625" y="2083614"/>
            <a:ext cx="7900200" cy="542367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микроскопии в биологии
</a:t>
            </a:r>
            <a:endParaRPr lang="en-US" sz="5000" dirty="0"/>
          </a:p>
        </p:txBody>
      </p:sp>
      <p:sp>
        <p:nvSpPr>
          <p:cNvPr id="7" name="Text 2"/>
          <p:cNvSpPr txBox="1"/>
          <p:nvPr/>
        </p:nvSpPr>
        <p:spPr>
          <a:xfrm>
            <a:off x="1101270" y="7874897"/>
            <a:ext cx="7900105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открытие клеток Робертом Гуком
</a:t>
            </a:r>
            <a:pPr algn="l" indent="0" marL="0">
              <a:lnSpc>
                <a:spcPct val="9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1665 году Роберт Гук наблюдал срез пробки под микроскопом и впервые описал клетки, назвав их «коробочками». Это открыло путь к пониманию структуры организмов.
</a:t>
            </a:r>
            <a:endParaRPr lang="en-US" sz="2439" dirty="0"/>
          </a:p>
        </p:txBody>
      </p:sp>
      <p:sp>
        <p:nvSpPr>
          <p:cNvPr id="8" name="Text 3"/>
          <p:cNvSpPr txBox="1"/>
          <p:nvPr/>
        </p:nvSpPr>
        <p:spPr>
          <a:xfrm>
            <a:off x="9286625" y="7874897"/>
            <a:ext cx="7900105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электронные микроскопы
</a:t>
            </a:r>
            <a:pPr algn="l" indent="0" marL="0">
              <a:lnSpc>
                <a:spcPct val="90000"/>
              </a:lnSpc>
              <a:buNone/>
            </a:pPr>
            <a:r>
              <a:rPr lang="en-US" sz="24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электронные микроскопы обеспечивают увеличения в тысячи раз, позволяя учёным видеть мельчайшие детали клеток, включая структуры внутри органелл.
</a:t>
            </a:r>
            <a:endParaRPr lang="en-US" sz="247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в лесу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показывают, как энергия и вещества переходят от растений к травоядным, затем к хищникам и редуцентам, поддерживая баланс экосистемы.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между организмами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экосистемах разные виды могут конкурировать за ресурсы, такие как пища и жильё, что влияет на численность и распределение организмов.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муравьёв и тли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охраняют тлю от врагов, а тля выделяет сладкую жидкость, которую муравьи используют в пищу — пример взаимовыгодного сотрудничества.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Взаимодействия в экосистемах
</a:t>
            </a:r>
            <a:endParaRPr lang="en-US" sz="5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иллюстрирует уменьшение энергии и массы организмов на каждом следующем звене пищевой цепи.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уменьшается от производителей к хищникам, подчёркивая важность сохранения растений для поддержания всей экосистемы.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цепь: пример из леса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экосистем, 2023
</a:t>
            </a:r>
            <a:endParaRPr lang="en-US" sz="145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58325" y="7982825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климата вызывают адаптивные реакции, миграции и иногда вымирание видов, что влияет на биологическое разнообразие.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080675" y="6196850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и доступность воды критичны для жизни, поддерживая водный баланс и работу органов во всех живых организмах.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7405500" y="4520675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Освещение влияет на процессы фотосинтеза у растений и режимы активности у животных, формируя суточные и сезонные циклы.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708425" y="2844500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изменяет скорость обмена веществ и активности у организмов, заставляя их приспосабливаться или мигрировать.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934350" y="597875"/>
            <a:ext cx="164193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факторов среды на организм
</a:t>
            </a:r>
            <a:endParaRPr lang="en-US" sz="55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поддерживает устойчивость экосистем, помогая им восстанавливаться после изменений и обеспечивая разные нишевые функции.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Биоразнообразие: зачем оно нужно
</a:t>
            </a:r>
            <a:endParaRPr lang="en-US" sz="5000" dirty="0"/>
          </a:p>
        </p:txBody>
      </p:sp>
      <p:sp>
        <p:nvSpPr>
          <p:cNvPr id="10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способствует наличию пищи и кислорода, необходимых для жизни как растений, так и животных, включая человека.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биоразнообразия ведёт к нарушению экосистемных связей и может вызывать массовое исчезновение видов и экологический дисбаланс.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биологических знаний для человека и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строения и функций организмов важно для науки, медицины и охраны природы, помогая сохранять здоровье и экологический баланс планеты.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2026-05-08T11:57:25Z</dcterms:created>
  <dcterms:modified xsi:type="dcterms:W3CDTF">2026-05-08T11:57:25Z</dcterms:modified>
</cp:coreProperties>
</file>