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8 классе: навыки, темы и учебные цели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навыка, лексика и грамматика работают вместе каждый урок.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 язык повседневного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восьмиклассника английский нужен не только на уроке: он помогает читать инструкции, понимать фильмы и музыку, ориентироваться в поездках и уверенно общаться в цифровой среде.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курса английского языка в 8 классе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30800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темам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строится вокруг привычных для подростка ситуаций: школа, дом, друзья, внешность, хобби, здоровье, природа, профессии и путешествия. Эти темы помогают говорить о знакомом и постепенно усложнять высказывания.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547946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 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блок закрепляет Present Simple, Present Continuous, Past Simple и формы будущего времени. Ученики также повторяют have got, countable and uncountable nouns, степени сравнения и модальные глаголы.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565098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школьники работают с короткими текстами, находят главную мысль, выделяют факты и учатся понимать новые слова по контексту. Это развивает навык быстрого и осмысленного чтения.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166575" y="1530800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и слушание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и говорение формируют привычку воспринимать английскую речь без перевода каждого слова. Ученики слушают диалоги, отвечают на вопросы, описывают картинки и строят короткие связные монологи.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166575" y="2547946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оформление мыслей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задания учат кратко и понятно выражать мысли: писать сообщения, электронные письма и небольшие описания. Важны порядок предложений, связующие слова и точное употребление изученной лексики.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519474"/>
            <a:ext cx="4894200" cy="3663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грамматические темы и их функции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помогают по-разному описывать время, действие и оценку.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грамматическая тема отвечает за свою речевую задачу, поэтому важно не только знать форму, но и понимать, когда её использовать.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английскому языку для 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«School life»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851675" y="1368275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 помещения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school life включает classroom, timetable, lesson, subject, break и library. Эти слова помогают описывать школьный день, рассказывать о расписании и объяснять, где проходит конкретный урок.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51675" y="2044702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используются выражения to do homework, to study for a test и to take part in a project. Они нужны, чтобы говорить о подготовке к занятиям и совместной работе.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1675" y="2721128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exam, project, uniform и homework встречаются в заданиях, диалогах и описаниях школьной жизни. Они позволяют точно передавать повседневные ситуации, знакомые каждому ученику.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51675" y="3389234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to be good at English помогает говорить о своих сильных сторонах. Такие выражения делают ответ более живым и позволяют не просто назвать слово, а выразить мнение.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851675" y="4054598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с классом, учебниками, тетрадями, доской и рюкзаком помогает быстро связать новые слова с реальной школьной обстановкой и лучше запомнить лексику по теме.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структура курса английского языка в 8 классе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речевой деятельности занимают больше всего времени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структура работы помогает постепенно переходить от понимания текста к активному использованию языка в речи.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получает наибольшую долю, но все виды деятельности взаимосвязаны и поддерживают друг друга.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41136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 английском: какие тексты изучают восьмиклассники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рассказы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истории помогают тренировать понимание сюжета, последовательности событий и связи между персонажами. Такие тексты удобны для поиска главной мысли и пересказа своими словами.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 письма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 личные письма показывают живую речь и типичные фразы общения. В них важно замечать, кто говорит, о чём спрашивает и как развивается разговор.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и описания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Объявления, описания людей и мест учат быстро находить конкретную информацию: время, место, цену, внешний вид или особенности объекта. Это полезно для повседневного чтения.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Адаптированные статьи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статьи расширяют словарь и знакомят с более связным текстом. При работе с ними ученики учатся понимать незнакомые слова по контексту и проверять себя по заданиям.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работа с текстом на уроке английского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при чтении помогает понять смысл и закрепить новую лексику.
</a:t>
            </a:r>
            <a:endParaRPr lang="en-US" sz="15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Аудирование: как понимать английскую речь на слух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36884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Восьмиклассники слушают диалоги, короткие сообщения, инструкции, интервью и мини-истории. Каждый формат учит выделять главное и не теряться, если в записи есть незнакомые слова.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918763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записи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2505478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облегчает интонация, повторяющиеся фразы и ключевые слова. Если ученик замечает знакомую грамматическую модель, ему проще предсказать смысл следующей части высказывания.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2987357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знакомые сигналы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4574072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прослушиванием полезно прочитать вопрос и предположить, какая информация нужна: имя, время, место или причина. Это помогает слушать не всё подряд, а целенаправленно.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5055952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с заданием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642667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прослушивания ученики соотносят ответы с текстом, исправляют ошибки и уточняют новые слова. Такой этап развивает внимательность и помогает лучше запомнить услышанные выражения.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7124546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личных местоимений и глагола be для 8 класса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 формы глагола be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нужны для коротких описаний людей, предметов, возраста, местонахождения и состояния.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be одинаково важны: ошибка в одной из них сразу делает фразу грамматически неверной.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 английском: короткие личные тексты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Завершение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автор подводит короткий итог и при необходимости задаёт вопрос собеседнику. Заключительная фраза должна звучать вежливо и естественно.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сообщения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открывает текст приветствием и сразу обозначает тему: о себе, школе, событии или впечатлении. Это помогает читателю быстро понять, о чём будет письмо.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Основная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идут 2–3 коротких абзаца с фактами, примерами и личным мнением. Важно использовать простые связующие слова: first, then, after that, because, but, and.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оформления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работы стоит проверить порядок мыслей, орфографию, времена и окончания. Для 8 класса особенно важны понятность, аккуратность и умеренный объём предложений.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402062"/>
            <a:ext cx="4788300" cy="22885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97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восьмиклассников в английском языке
</a:t>
            </a:r>
            <a:endParaRPr lang="en-US" sz="2197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типичным учебным ошибкам в заданиях 8 класса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формой глагола, порядком слов и выбором нужного слова по смыслу.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форм глагола, вопросительных моделей и устойчивых сочетаний заметно снижает число ошибок.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Говорение: как строится устный ответ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13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тема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ответ спокойно и сразу обозначайте, о чём вы будете говорить. Одна-две фразы помогают настроить слушателя и сделать речь более уверенной и понятной.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269347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Расскажите главные факты по теме в нескольких связанных предложениях. Используйте простые опоры, чтобы не сбиваться: firstly, I think, because, for example.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026224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 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личный пример, чтобы ответ звучал живо и убедительно. В 8 классе важно не просто перечислить слова, а показать, как тема связана с вашей жизнью.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277700" y="3792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ответ одной итоговой фразой. Так речь становится цельной, а учитель видит, что ученик умеет логично завершать высказывание.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содержанию учебных материалов для 8 класса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английского языка, которые чаще всего встречаются в 8 классе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времена чаще всего встречаются в учебных текстах и упражнениях, поэтому их важно отрабатывать не по отдельности, а в сравнении.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времена используются чаще всего, а значит, их точное различение особенно важно для чтения, письма и устных ответов.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книги после уроков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многие восьмиклассники выбирают музыку или чтение, чтобы отдохнуть и переключиться. Один слушает любимые песни в наушниках, другой берёт книгу в библиотеке или дома, а потом делится впечатлениями с друзьями.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Хобби, которые объединяют друзей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коллекционирование, просмотр films и настольные games тоже остаются популярными. Такие занятия легко обсуждать на английском, особенно когда нужно рассказать, с кем ты проводишь время и что любишь делать.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на свежем воздухе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часто проходит на стадионе, во дворе или в бассейне. Подростки играют в football, go swimming, do sports и cycling, потому что активные занятия помогают поддерживать форму и настроение.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«Free time and hobbies»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46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 короткое высказывание на английском
</a:t>
            </a:r>
            <a:endParaRPr lang="en-US" sz="2346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монолога, диалога и ответа по картинке
</a:t>
            </a:r>
            <a:endParaRPr lang="en-US" sz="19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опорных слов помогает удержать тему, не перегружая память. Поэтому лексика закрепляется быстрее, когда ученик регулярно читает, повторяет и использует слова в речи.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5–7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достаточно, чтобы быстро составить короткое и связное высказывание.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методике подготовки устного высказывания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средствам для 8 класса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Средства, которые помогают учить английский язык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инструменты работают по-разному: одни объясняют правило, другие тренируют слух, третьи помогают повторять слова в удобном темпе и без лишнего напряжения.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вклад даёт учебник, но устойчивый результат появляется, когда его дополняют аудио, тренажёры и общение в паре.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25" y="1261696"/>
            <a:ext cx="335400" cy="298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покупать билеты, ориентироваться в аэропорту и понимать простые указатели. В поездке это снижает растерянность и делает действия более самостоятельными.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и поездки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ролики и игры становятся понятнее, если школьник узнаёт ключевые фразы и может включить субтитры. Так английский превращается в часть повседневного досуга.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и развлечения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улицах, в магазинах и на упаковке часто встречаются английские слова. Умение их читать помогает быстро понять назначение предмета или правила использования.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Вывески и инструкции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поиске материалов в сети английский открывает доступ к большему количеству источников. Это полезно для учёбы, интересов и общения с миром за пределами школы.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информация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реальные жизненные ситуации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8 классе: результат даёт регулярная 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английском языке приходит через постоянную тренировку: слова, времена, чтение, аудирование, говорение и письмо работают вместе. Чем регулярнее практика, тем увереннее школьник использует язык в жизни.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2026-05-31T05:55:41Z</dcterms:created>
  <dcterms:modified xsi:type="dcterms:W3CDTF">2026-05-31T05:55:41Z</dcterms:modified>
</cp:coreProperties>
</file>