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животные: как распознать риск и не пострадать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Знайте признаки опасности и сохраняйте дистанцию рядом с животными.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опасные животные — важная тема для школьников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школьник может встретить опасное животное во дворе, на даче, в походе или у воды. Чаще всего риск возникает из-за случайной встречи и неосторожности, поэтому простые правила помогают избежать укусов, ужалений и травм.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опасности животных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опасны ядом: он может нарушать работу нервной системы, крови или дыхания человека и быстро ухудшать самочувствие.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Третьи нападают в ответ на угрозу: они охраняют гнездо, нору, детёнышей или территорию, поэтому особенно важны осторожность и уважение к их пространству.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опасны физической силой: крупные челюсти, когти, рога или скорость делают их опасными при близком контакте и попытке защиты.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опасность, которую трудно заметить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Коробчатая медуза живёт в тёплых морях и почти не заметна в воде из-за прозрачного тела. Именно это делает встречу с ней особенно опасной для купающихся.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щупальца содержат яд, вызывающий сильную боль, ожоги кожи и нарушения дыхания и сердечной работы. В море опасность часто скрыта, а не очевидна с первого взгляда.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животных чаще всего считаются опасными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группы, с которыми человек сталкивается чаще всего в природе и у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животные малого размера особенно важны из-за скрытности и частых укусов, а крупные хищники опасны прежде всего силой.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учебной диаграммы, составленные по общим сведениям об опасных животных.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Змеи: скрытность и яд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змеи хорошо маскируются в траве, среди камней и у кустов. Поэтому риск растёт там, где человек идёт быстро и не смотрит под ноги.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заметить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 нужно быть в высокой траве, среди камней и в тёплых регионах. Там змея может лежать неподвижно и укусить при случайном приближении.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выше риск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Гадюки, кобры, мамбы и тайпаны могут впрыскивать яд, действующий на нервную систему, кровь или мышцы. Укус часто бывает защитной реакцией, а не нападением.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укус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животных по признакам опасности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животные опасны по-разному: яд, укус, шипы или сильные челюсти.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способ защиты, но для человека опаснее всего близкий контакт, неожиданность и нарушение дистанции.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характерным признакам опасных животных из учебных материалов ОБЗР.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 пауки: маленький размер, серьёзная опасность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защищаются жалом на конце хвоста, а некоторые пауки вводят яд через укус. Из-за небольшого размера их легко не заметить в траве, под камнями и в щелях.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особенно опасны сильная боль, отёк, головокружение и аллергическая реакция. Даже небольшое животное может вызвать заметное ухудшение самочувствия.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риска — скрытность. Если не трогать неизвестных животных и внимательно проверять место отдыха, можно значительно снизить вероятность неприятной встречи.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 пауки часто прячутся в обуви, одежде, под досками и в дровах. Поэтому перед использованием вещей на природе их нужно осматривать.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поведения при встрече с опасным животным
</a:t>
            </a:r>
            <a:endParaRPr lang="en-US" sz="237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безопасного поведения при неожиданной встрече и возможном укусе или ужалении.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сила, скорость и скрытность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опасен мощными челюстями и быстрым рывком из воды. Он может долго оставаться почти незаметным, а затем атаковать очень резко.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внезапность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 берегом рек, болот и озёр. Чем ближе человек подходит к воде, тем выше вероятность внезапной встречи и опасной атаки.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риск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чаще сталкивается с опасными животными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не с «охотой» на человека, а с обычными маршрутами: прогулками, купанием, отдыхом и работой на 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и у воды опасные встречи наиболее вероятны, поэтому важны внимательность и осторожность именно в привычных местах.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теме «Опасные животные».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морские животные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Медузы, скаты, морские ежи и морские змеи опасны тем, что их легко не заметить в воде или на дне, особенно при купании и хождении босиком.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спокойное море не гарантирует безопасности, поэтому важно смотреть под ноги в воде, не трогать неизвестных животных и сразу сообщать взрослым о травме.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часто связана не с активной атакой, а с неожиданным прикосновением: шипы, колючки, щупальца и яд вызывают боль, ожоги и сильное раздражение кожи.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 от опасности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животные используют разные способы защиты, а риск для человека возрастает при слишком близком контакте.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Защитное поведение — норма для животных; опасность чаще возникает, когда человек нарушает их пространство или пытается взять их в руки.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теме «Опасные животные».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крупных хищников особенно опасными
</a:t>
            </a:r>
            <a:endParaRPr lang="en-US" sz="257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кошки способны быстро сокращать расстояние и наносить тяжёлые травмы когтями. Их сила особенно опасна при внезапной встрече в местах, где они чувствуют себя хозяевами.
</a:t>
            </a:r>
            <a:endParaRPr lang="en-US" sz="1261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лапы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Лев, тигр и леопард умеют долго оставаться незаметными в высокой траве, кустах или тени. Поэтому человек может не заметить животное до очень близкого расстояния.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связаны с африканскими саваннами, тигры — с Азией, а леопарды встречаются в разных тёплых районах. Риск возрастает там, где есть дикая природа и мало контроля.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хищники редко подходят к людям без причины, но любая попытка приблизиться, сфотографировать или подманить животное может превратить обычную прогулку в опасную ситуацию.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дистанции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яркая окраска предупреждает об опасности
</a:t>
            </a:r>
            <a:endParaRPr lang="en-US" sz="255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Лягушка, которую лучше не трогать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лягушка-древолаз может выглядеть очень красиво, но её кожа содержит яд. Яркая окраска помогает другим животным понять: это не добыча и не игрушка, а опасное существо, к которому нельзя прикасаться.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знак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заметная окраска часто работает как предупреждение. Чем ярче животное, тем легче заметить его издалека и вовремя остановиться. Такой «сигнал» особенно важен там, где на земле или листьях трудно разглядеть мелкие детали.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бывают после контакта с опасным животным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рана может стать серьёзной, если в неё попадает яд или развивается сильная аллергическая реакция.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быстрым действием яда и реакцией организма; поэтому после контакта нужна немедленная помощь взрослых.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теме «Опасные животные».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на природе и у воды
</a:t>
            </a:r>
            <a:endParaRPr lang="en-US" sz="2447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ОБЗР при встрече с животными в природной среде.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опасные ситуации часто возникают по неосторожности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рассмотреть, сфотографировать или потрогать животное уменьшает дистанцию и повышает риск укуса или нападения.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приблизиться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пугается и начинает защищаться. Человек часто сам провоцирует его, даже не замечая этого.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резкие движения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труднее заметить норы, гнёзда, шипы и камуфляж, поэтому случайные контакты становятся вероятнее.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время и невнимательность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делать резких движений и сразу уйти назад, большинство животных не воспринимают человека как угрозу.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отступление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3250" y="1294104"/>
            <a:ext cx="337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о опасных животных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признаков опасности помогает заметить угрозу заранее и не паниковать, если животное оказалось рядом.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риск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среды обитания подсказывает, где безопаснее гулять, купаться или ставить палатку, а где лучше не задерживаться.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место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природе становятся понятнее, когда известно, как животные защищаются и почему они реагируют на человека.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осторожности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животные важны для экосистем: они регулируют численность других видов и помогают сохранять природное равновесие.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дистанция — лучшая защита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животных можно предвидеть, если знать их поведение, среду обитания и способы защиты. Спокойствие, дистанция и обращение к взрослым помогают избежать укусов, ужалений и травм.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2026-05-20T22:42:43Z</dcterms:created>
  <dcterms:modified xsi:type="dcterms:W3CDTF">2026-05-20T22:42:43Z</dcterms:modified>
</cp:coreProperties>
</file>