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наследственные, врожденные заболевания и ЗППП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виды заболеваний, их причины и важность профилактики.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Здоровье: влияние генетики и среды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здоровье формируется под влиянием наследственности и окружающей среды. Генетика предопределяет наследственные болезни, в утробе развиваются врожденные, а ЗППП передаются через близкие контакты.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заболевания: сущность и причины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болезни, вызванные изменениями в генах, которые передаются от родителей детям. Такие нарушения влияют на функции организма с рождения.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наследственные болезни встречаются при близкородственных браках, где риск мутаций повышается из-за сходства генов.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включают гемофилию, когда нарушается свертываемость крови, муковисцидоз с проблемами лёгких и фенилкетонурию — нарушение обмена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349" y="2400298"/>
            <a:ext cx="6162975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наследственных заболеваний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наследственных заболеваний с примерами и характерными признаками.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позволяет эффективно управлять лечением разных типов наследственных болезней.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по генетике и патологии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 проявления наследственных заболеваний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обычно проявляются в детском или подростковом возрасте. Многие из них имеют медленно прогрессирующее течение, требующее длительной поддержки.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организм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влиять на внешний вид, например, форму лица, и поражать важные органы: лёгкие, печень и кровеносную систему часто страдают наиболее сильно.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Врожденные заболевания: определение и ключевые причины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Врожденные болезни возникают из-за нарушений развития органов у плода в период беременности, влияя на здоровье с самого рождения.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и вредные вещества, такие как алкоголь и наркотики, могут повредить формирование частей тела и систем.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Инфекционные болезни у матери, например, краснуха или цитомегаловирус, повышают риск врожденных проблем у ребёнка.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патологии видны сразу, другие выявляются после родов или в раннем детстве по появлению симптомов.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Пороки сердца у младенцев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1% новорождённых имеют разные формы сердечных пороков, которые требуют наблюдения и иногда хирургического вмешательства в детском возрасте.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Расщелина губы и неба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Встречается у малышей как нарушение сращения тканей, что затрудняет кормление и речь, требуя коррекции в первые годы жизни.
</a:t>
            </a:r>
            <a:endParaRPr lang="en-US" sz="1552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Врожденная глухота и гидроцефалия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рождаются с нарушениями слуха и избытком жидкости в мозге, что влияет на развитие и требует медицинского внимания.
</a:t>
            </a:r>
            <a:endParaRPr lang="en-US" sz="1388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врожденных заболеваний у новорождённых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врожденных заболеваний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матери старше 35 лет существенно повышает вероятность хромосомных аномалий, например, синдрома Дауна, у ребёнка.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привычки, включая курение и алкоголизм, нарушают нормальное развитие плода и влияют на будущие болезни.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инфекционных заболеваний во время беременности, как краснуха и токсоплазмоз, увеличивает шанс развития патологий у плода.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витаминов, особенно фолиевой кислоты, нарушает формирование нервной трубки, а наследственная предрасположенность усиливает риски.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наследственных и врожденных болезней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Ультразвуковое обследование позволяет обнаружить аномалии развития органов у плода во время беременности.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тесты крови матери выявляют риски хромосомных заболеваний и других патологий у будущего ребёнка.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тестирование и амниоцентез помогают точно определить наличие наследственных мутаций, что позволяет планировать лечение заранее.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наследственных и врожденных заболеваний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 помогает семьям с историями наследственных болезней снизить риски в будущих поколениях.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против инфекций, отказ от вредных привычек и правильное питание матери значительно уменьшают вероятность врожденных нарушений.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передающиеся половым путем: определение и природа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ЗППП вызываются разными микроорганизмами: бактериями, вирусами и паразитами. К распространенным бактериям относятся возбудители гонореи и сифилиса.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инфекции включают ВИЧ, герпес и вирус папилломы человека. Паразитами являются, например, трихомонады, вызывающие трихомониаз.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передачи — главным образом незащищённые половые контакты, что делает важным соблюдение мер предосторожности и использование барьерных методов защиты.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часто протекают бессимптомно, что затрудняет раннюю диагностику и усиливает риск передачи другим людям, особенно среди подростков.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894" y="2400298"/>
            <a:ext cx="60521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ЗППП и их симптомы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инфекции, их основные проявления и потенциальные осложнения при отсутствии лечения.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ЗППП могут протекать скрыто, что требует регулярного обследования и повышения осведомленности среди подростков.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Ведомственные медицинские отчеты, 2023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Распространенность ЗППП среди подростков: статистика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случаев связан с ранним началом половой жизни и недостаточным использованием защитных средств.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заболеваемости подчеркивает необходимость эффективных программ профилактики и просвещения среди молодёжи.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2023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передачи и особенности ЗППП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путь заражения – незащищённые вагинальные, оральные и анальные половые контакты, через которые инфекция легко передаётся между партнёрами.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пути передачи включают инфицирование через кровь, например, при использовании нестерильных медицинских инструментов или инъекций.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Перинатальная передача от матери к ребёнку возможна во время родов, при этом бытовой путь заражения крайне маловероятен с учётом быстрой гибели возбудителей вне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могут вызвать хронические воспаления органов репродуктивной системы и приводить к нарушениям менструального цикла и бесплодию, особенно у девочек.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Инфицирование ВИЧ ослабляет иммунитет, а вирус папилломы человека повышает риск развития некоторых видов рака, что требует внимательного медицинского контроля.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ЗППП для здоровья подростков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профилактики ЗППП у подростков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инструментами являются систематическое половое воспитание и формирование ответственного отношения к интимным отношениям и личной гигиене.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презервативов значительно снижает риск заражения; также рекомендована вакцинация против ВПЧ и гепатита В в подростковом возрасте.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избегать случайных половых контактов и регулярно проходить медицинские осмотры для своевременного выявления и лечения инфекций.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085" y="2233462"/>
            <a:ext cx="623363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266" y="2213619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заблуждения о ЗППП и наследственных болезнях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и ЗППП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в бассейне или через предметы быта невозможно, так как возбудители не выживают долго вне организма человека.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наследственных болезней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могут не проявляться у каждого носителя мутации — бывают скрытые или неполные формы заболеваний.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Презервативы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Презервативы уменьшают риск заражения, но не исключают полностью передачу вирусов, таких как ВПЧ, что требует комплексного подхода к профилактике.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ЗППП и симптомы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ЗППП протекают бессимптомно, из-за чего важна регулярная диагностика для предотвращения осложнений и дальнейшего распространения.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подозрении на заболевание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Рекомендованная последовательность действий для своевременного выявления и лечения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раннего выявления и поддержки подростков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наследственных и врожденных заболеваний повышает эффективность лечения и улучшает качество жизни подростков.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выявление и терапия ЗППП снижают риск развития осложнений и препятствуют распространению инфекций среди сверстников.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поддержка и понимание со стороны семьи помогают подросткам адаптироваться и избежать социальной изоляции.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здоровье — залог успешного будущего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 к своему здоровью в подростковом возрасте, профилактика и своевременная диагностика помогают сохранить жизнь и обеспечить благополучное взросление.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2026-05-09T06:23:28Z</dcterms:created>
  <dcterms:modified xsi:type="dcterms:W3CDTF">2026-05-09T06:23:28Z</dcterms:modified>
</cp:coreProperties>
</file>