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Рим: основные события и значение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раннего Рима — мифы, правители и становление европейской цивилизации.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и исторические основы возникновения Рима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Рим, основанный в 753 году до н.э. на землях Лация, расположен у реки Тибр. Холмы обеспечивали защиту, а плодородные земли — основу для сельского хозяйства. Влияние сабинов, латинов и этрусков сформировало раннюю римскую культуру.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 Ромуле и Реме: мифы и символы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волчицей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рассказывает, как близнецов Ромула и Рема выкормила волчица, символизируя силу природы и защиту. Это подчеркивает важность храбрости в римской традиции.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Рема и основание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Ромул убивает брата в споре о власти и дает имя новому городу — Риму. Этот акт символизирует решительность и преодоление трудностей.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римского народа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акцентирует на братстве, мужестве и воле к победе — чертах, определивших дух ранних римлян.
</a:t>
            </a:r>
            <a:endParaRPr lang="en-US" sz="12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поселения и археологические данные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Палатинском холме обнаружены остатки поселений конца X — начала VIII века до н.э., включая деревянные жилища и предметы быта.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Захоронения и артефакты свидетельствуют о культурных связях с этрусками и латинами, подтверждая длительное население региона.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409582"/>
            <a:ext cx="4865100" cy="264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царей Рима: вклад правителей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заслуг каждого царя в развитии раннего Рима.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царь вносил уникальный вклад в формирование основных институций и структуры Рима.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Плутарх, Тит Ливий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Религия: боги и семейные традиции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выступал верховным богом, покровителем грома и законности, играя ключевую роль в общественной жизни раннего Рима.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Марс, бог войны, был важен для военных успехов и защиты города, символизируя мужество и победу.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домашнего очага включал почитание духов — ла́ресов и пена́тов, объединяя семью и общину в религиозных практиках.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общества и семейные отношения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делилось на патрициев — знать, и плебеев — простых граждан, что определяло социальный статус и права.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была основной ячейкой общества, глава которой — патер фамилиас — управлял хозяйством и принятием решений.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заботились о доме и воспитании детей, поддерживая внутреннюю жизнь семьи.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находились под властью отца до совершеннолетия, что обеспечивало строгую дисциплину и обучение.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монархии к республике: этапы изменений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схема развития политической системы Рима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соседними народами и их влияние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Этруски, сабины, латини и вольски были соседями раннего Рима, вступая в военные союзы и конфликты, что стимулировало культурный обмен и развитие.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этруски становились римскими царями, а в быту римлян появились латинские праздники и этрусские архитектурные стили.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813160"/>
            <a:ext cx="384600" cy="307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750" y="1813160"/>
            <a:ext cx="384600" cy="307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000" y="1782800"/>
            <a:ext cx="36840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Выращивались пшеница, ячмень, виноград и оливки — основы питания и торговли для жителей Лация.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Разводили крупный рогатый скот, овец и коз, обеспечивая мясо, молоко и сыр для повседневной жизни.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глиняной посуды, инструментов и украшений способствовало развитию торговли с соседями и укреплению экономики.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экономики и ремесел раннего Рима
</a:t>
            </a:r>
            <a:endParaRPr lang="en-US" sz="2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Патриции и плебеи: социальная структура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Патриции представляли собой родовую аристократию Рима, владевшую землей и участвовавшую в управлении через Сенат, обеспечивая политическое господство в обществе.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Плебеи — свободные жители, которым первоначально были закрыты высшие государственные должности и крупные земельные владения, что создавало социальное неравенство.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Несправедливость отношений между патрициями и плебеями приводила к напряжённости и конфликтам, которые постепенно стимулировали реформы и расширение прав плебеев.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длительной борьбы возникли институты, облегчающие участие плебеев в политической жизни, что способствовало укреплению римского общества.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этрусков на римскую культуру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инновации этрусков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Этруски принесли в Римельскую культуру арочные технологии и сложные строительные методы. Их планировка городов и использование сводов повлияли на возведение общественных зданий и форумов.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письменность от этрусков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римские обряды, включая жертвоприношения, были заимствованы у этрусков. Также они ввели латинский алфавит, который стал основой письменности в Риме и всей Италии.
</a:t>
            </a:r>
            <a:endParaRPr lang="en-US" sz="13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система и республиканские преобразования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свержения царя в Риме возник Сенат: совещательный орган, состоящий из старейшин патрициев, влиявший на принятие важных решений государства.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собрания, или комиции, получили право избирать магистратов и утверждать законы, обеспечивая некоторый уровень народного участия в управлении.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стала разделённой между двумя консулами, избираемыми ежегодно, что позволяло препятствовать возникновению единоличной диктатуры.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обряды и праздники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боги раннего Рима — Юпитер, Марс и Минерва — почитались жертвоприношениями и молитвами, что укрепляло связь между религией и государством.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культы, включая обряды в честь ларесов и пенатов, были важной частью домашнего поклонения, обеспечивая защиту и благополучие семьи и общины.
</a:t>
            </a:r>
            <a:endParaRPr lang="en-US" sz="10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дело и важнейшие завоевания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римской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строилась вокруг центурий, собиравших граждан-гоплитов. Легион, основной боевой отряд, включал пехоту и вспомогательные подразделения с лёгким вооружением.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Вейи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396 году до н.э. римляне выиграли длительную осаду Вейи, что стало важной военной победой и расширением владений, укрепив позиций Рима в регионе.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соседей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успешно отражали набеги сабинов, латинов и этрусков, что способствовало усовершенствованию тактики и развитию военного дела для долгосрочной безопасности.
</a:t>
            </a:r>
            <a:endParaRPr lang="en-US" sz="12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XII таблиц — основа римского права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4407525" y="24827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451–450 гг. до н.э. был создан первый письменный свод законов — Законы XII таблиц. Они регулировали гражданские, семейные и уголовные вопросы, обеспечивая ясность прав и обязанностей.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407525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были открыты для всех граждан и размещены на Форуме, что содействовало равенству перед законом и снижало произвол со стороны власть предержащих.
</a:t>
            </a:r>
            <a:endParaRPr lang="en-US" sz="10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раннем Риме проходило в семье, где дети учились чтению, письму и основам арифметики под руководством родителей и старших родственников.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включало изучение мифов, пословиц и правил поведения, что формировало моральные и культурные ценности молодого поколения.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подготовка была обязательной частью воспитания, развивала силу и навыки, необходимые для службы в армии и общественной жизни.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воспитание и знание в Риме
</a:t>
            </a:r>
            <a:endParaRPr lang="en-US" sz="22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искусство: зачатки латинской традиции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Терракотовая керамика с геометрическими узорами и мелкие пластические изделия отражали утилитарность и влияние этрусков на искусство раннего Рима. Эти предметы были частью повседневной жизни.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театр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литература базировалась на устных традициях, постепенно формировался латинский алфавит. Первые театрализованные представления имели религиозное и образовательное значение, становясь началом культурного 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Изгнание последнего царя и провозглашение республики в этот год положило начало новому этапу истории Рима, основанному на совместном управлении и законах.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Плутарх, Тит Ливий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509 год до н.э.
</a:t>
            </a:r>
            <a:endParaRPr lang="en-US" sz="6441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республиканской эпохи, заложившее основу политической системы, которая обеспечила стабильность и суспендировала монархию.
</a:t>
            </a:r>
            <a:endParaRPr lang="en-US" sz="199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раннего Рима в истории Европы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Рим создал фундамент для развития права, управления и военной мощи, который влиял на государственные системы Европы в последующие века, формируя традиции порядка и единства.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2026-05-10T13:05:42Z</dcterms:created>
  <dcterms:modified xsi:type="dcterms:W3CDTF">2026-05-10T13:05:42Z</dcterms:modified>
</cp:coreProperties>
</file>