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школьных идиом на букву B: ключевые 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идиомы на B в школьной среде для развития языковой компетенции.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идиом в школьном английском языке
</a:t>
            </a:r>
            <a:endParaRPr lang="en-US" sz="260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усиливают выразительность речи, помогают адаптироваться в коллективе и повышают мотивацию к изучению английского, формируя непринужденную коммуникацию среди старшеклассников.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'Bookworm': кто такой книжный червь?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старательного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'Bookworm' описывает ученика, который много читает и усердно учится. Это положительный термин, подчеркивающий любовь к знаниям и стремление к успеху в учебе.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школьном 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называют друг друга 'bookworm' в знак уважения за прилежание. Например, фраза 'He is such a bookworm' выражает признание учебных заслуг.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обозначает необходимость начать работу заново после неудачи или ошибки. В школе она часто используется при пересдаче экзаменов или исправлении проектов.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использования: «The experiment failed, so it's back to the drawing board». Это подчеркивает важность упорства и корректировки ошибок для достижения успеха.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'Back to the drawing board': смысл и применение
</a:t>
            </a:r>
            <a:endParaRPr lang="en-US" sz="2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мышление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'Brainstorm' — это групповое обсуждение для генерации новых идей. В учебных проектах и презентациях такой способ помогает получить множество творческих решений.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активного обучения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'brainstorm' способствует развитию критического мышления и коммуникации в школьном коллективе. Ученики учатся выражать и уважать разные точки зрения.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'Brainstorm': как рождаются идеи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'Burn the midnight oil': когда учёба заходит далеко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учебу до поздней ночи, особенно перед важными экзаменами или проектами. Это символ ответственности и усердия старшеклассников.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частое «сжигание полуночного масла» может привести к переутомлению. Важно сохранять баланс между учебой и отдыхом для эффективного усвоения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'By the book': строгость и порядок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правилам в учебе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'By the book' означает точное выполнение инструкций и соблюдение правил на уроках, экзаменах и лабораторных. Это обеспечивает дисциплину и качество работы.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делающий всё 'by the book', гарантирует объективность оценки и равные условия для всех учеников, укрепляя доверие внутри класса.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'Big picture': взгляд за пределы деталей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picture' учит рассматривать ситуацию целиком, что особенно важно при выполнении комплексных проектов и разработке стратегий в учебе.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ученикам не терять главное из-за мелочей и планировать дальнейшее обучение и карьеру с учетом долгосрочных целей.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начале года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'Break the ice' помогает снять напряжение и создать дружелюбную атмосферу на первых уроках с новыми классами и группами.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примеры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устраивают игры и упражнения, чтобы 'разбить лед', что способствует комфортному общению между учениками и формированию сплоченной команды.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'Break the ice': начало общения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592" y="1406675"/>
            <a:ext cx="3151566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идиом на букву B в школьном английском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идиомы, их переводы, примеры употребления и русские аналоги, отражающие общие культурные значения.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на B обладают яркими образами, легко адаптируются в школьной среде и имеют близкие русские эквиваленты.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 of Idioms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особенности идиом с B в школьном дискурсе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на букву B вобрали в себя яркую метафоричность и образность, что делает их запоминающимися и эмоционально насыщенными для учеников старших классов.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неформальном общении школьников, способствуя более живому выражению мыслей и укреплению социальных связей внутри коллектива.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конструкции идиом разнообразны — от простых фраз до сложных устойчивых выражений, отражающих разные стороны учебного процесса и взаимодействия сверстников.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ситуаций с идиомой 'Bite off more than you can chew'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младшим братом стало сложно справляться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взял на себя подготовку сразу к трём школьным конкурсам и к урокам с младшим братом. Спустя две недели он понял, что взялся за слишком много и устал. Это классический случай, когда ученик взялся за большее, чем мог выдержать.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своих сил на учебе и факультативе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записалась на пять дополнительных курсов, считая, что справится с нагрузкой. Однако уже через месяц она почувствовала усталость и стресс. Её опыт — яркий пример идиомы 'Bite off more than you can chew'.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'Blow off steam': снять стресс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отражает важность снятия напряжения после интенсивных учебных занятий и экзаменов, позволяя ученикам восстановить эмоциональное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разгрузки могут быть разными — физическая активность, творчество или просто отдых с друзьями, что способствует улучшению психологического состояния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проект по экологии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старших классов представили исследование, основанное на использовании новых биотехнологий для очистки воды. Их работа стала инновационной в школьном округе, действительно 'breaking new ground'.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интерактивных методик обучения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английского языка начал применять цифровые платформы и геймификацию в уроках, что привело к повышению мотивации учеников и качеству знаний — пример новаторского подхода в образовании.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идиомы 'Break new ground' в образовании
</a:t>
            </a:r>
            <a:endParaRPr lang="en-US" sz="26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Cambridge English 2021 подчеркнул доминирующую роль конкретных идиом, отражающих учащихся учебные привычки и особенности школьной среды.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старшеклассников активно используют идиому 'bookworm', что свидетельствует о популярности чтения и учебной усердности.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Cambridge English, 2021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использования идиом на B за 2010-2023 годы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'bookworm' демонстрирует устойчивый рост популярности, отражая возрастающий интерес к чтению и самообразованию среди подростков.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этих идиом указывает на расширение их роли в неформальном и учебном английском старшеклассников.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социальных сетей и школьных работ,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значение идиомы связано с важностью активного участия ученика в групповых проектах. Это подчеркивает ответственность каждого за общий успех через личный вклад.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значение — презентация своих идей или навыков во время дискуссии, что способствует развитию критического мышления и стимулирует творческое сотрудничество между сверстниками.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'Bring to the table': внести вклад в общее дело
</a:t>
            </a:r>
            <a:endParaRPr lang="en-US" sz="2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идиомы 'Be in hot water' в школьной среде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пропуска экзамена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оказался в неблагоприятной ситуации после того, как пропустил важный экзамен. Его учителя строго отреагировали, подчёркивая необходимость ответственности, что отражает суть идиомы 'be in hot water'.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из-за невыполненного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была в сложном положении после невыполнения домашнего задания. Это вызвало недовольство преподавателя и ставит её в «горячую воду» перед классом и родителями.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'Break a leg': пожелание удачи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'Break a leg' используется в школе для поддержки учеников перед важными испытаниями, создавая атмосферу взаимной поддержки и уверенности в коллективе.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своеобразный ритуал, который снижает тревожность и повышает мотивацию, позволяя ребятам чувствовать единство и поддержку внутри школьной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идиом на букву B в школьной культуре: итоги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на B играют ключевую роль, обогащая языковое пространство старшеклассников и способствуя формированию навыков общения и культурного понимания в образовательном процессе.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2026-05-07T21:38:49Z</dcterms:created>
  <dcterms:modified xsi:type="dcterms:W3CDTF">2026-05-07T21:38:49Z</dcterms:modified>
</cp:coreProperties>
</file>