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революция изменила Францию и всю Европу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в эпоху Великой французской революции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до перемен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XVIII века Европой правил старый порядок: монархи, сословия и привилегии. Но долги, неурожаи и рост цен во Франции сделали систему всё менее устойчивой.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3700" y="326250"/>
            <a:ext cx="7513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и начало революции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345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 июля 1789 года парижане захватили Бастилию — крепость, которую считали символом королевской власти и произвола. Это событие стало знаком открытого начала революции.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345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Взятие Бастилии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202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в Париже быстро привлекли внимание всей Европы. Люди всё чаще слышали слова о правах, свободе и гражданах, которые раньше звучали гораздо реже.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7202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политический язык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729769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том же году во Франции начало работу Учредительное собрание. Его депутаты обсуждали новые законы и пытались ограничить власть короля, чтобы изменить устройство государства.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729769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Учредительное собрание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725002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1791 году была принята первая французская конституция. Она закрепила важные изменения и показала, что власть монарха больше не может быть абсолютной.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725002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конституция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революция из Франции распространилась по Европе
</a:t>
            </a:r>
            <a:endParaRPr lang="en-US" sz="2494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революции и их влияние на соседние страны в 1789–1799 годах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европейские страны реагировали на революцию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Реакции различались не только между государствами, но и внутри них: одни элиты поддерживали порядок, другие опасались беспорядков, а часть образованных людей внимательно следила за французскими событиями.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правителей видели в революции угрозу, но новые идеи всё же проникали в европейские общества.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реакции европейских государств на события Французской революции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4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Коалиции против революционной Франции
</a:t>
            </a:r>
            <a:endParaRPr lang="en-US" sz="2944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70250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монархии объединялись, потому что боялись казни короля, распространения революции и потери своей власти. Для многих правителей Франция стала примером опасных перемен.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0225" y="13422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страх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09625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там, где революцию не поддерживали, о ней постоянно говорили. Война делала французские идеи известными и усиливала интерес к переменам в соседних странах.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09600" y="3324652"/>
            <a:ext cx="39930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за пределами Франции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709625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Бои шли в Бельгии, Нидерландах, на Рейне, в Италии и в районе Средиземного моря. Франция одновременно защищала границы и старалась усилить своё влияние.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09600" y="1326177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действия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470250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объединения назывались коалициями. Они собирали силы против Франции, но часто действовали не всегда согласованно, потому что у союзников были разные интересы.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470225" y="33501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монархов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6238" y="1676050"/>
            <a:ext cx="3616824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державы и их отношение к революции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кто поддерживал новые порядки, а кто старался их остановить.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все крупные монархии воспринимали революцию как опасный вызов и пытались остановить её распространение.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политике европейских держав в годы Французской революции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50" y="2780858"/>
            <a:ext cx="4270500" cy="2489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750" y="2780858"/>
            <a:ext cx="4270500" cy="24897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на площади Революции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январе 1793 года на площади Революции в Париже собралась толпа. Людовик XVI был казнён, и это стало моментом, который многие современники запомнили как знак полного разрыва со старым порядком. Событие обсуждали по всей Европе.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34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Новость, которая потрясла дворы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 о казни быстро разошлись по европейским столицам через газеты и письма. Для монархов это был тревожный сигнал: впервые стало ясно, что король может не только потерять власть, но и жизнь.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Казнь Людовика XVI и потрясение для Европы
</a:t>
            </a:r>
            <a:endParaRPr lang="en-US" sz="276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Территории, затронутые войнами и переменами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Французские армии продвигались далеко за пределы своей страны, поэтому изменения чувствовались не только в Париже, но и в приграничных и завоёванных областях.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заметные перемены пришлись на земли, где старые политические порядки оказались особенно уязвимы.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карте военных походов Франции в 1790-х годах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73625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869" y="1273625"/>
            <a:ext cx="339413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3444" y="3265225"/>
            <a:ext cx="339413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86775"/>
            <a:ext cx="387900" cy="344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сделала важной мысль о том, что у человека есть права, которые нельзя просто отнять. Это меняло отношение к власти и закону.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человека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«гражданин» стало обозначать человека, который принадлежит к нации и участвует в жизни государства. Это было новым взглядом на общество.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Гражданин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нации подчёркивала, что власть должна опираться не только на короля, но и на народ. Так появилось более современное понимание страны.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Нация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означала набор правил, которые ограничивают власть и защищают порядок. Для многих европейцев она стала символом справедливых перемен.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идеи революции: свобода, равенство, нация
</a:t>
            </a:r>
            <a:endParaRPr lang="en-US" sz="275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французских идей к переменам в других странах
</a:t>
            </a:r>
            <a:endParaRPr lang="en-US" sz="2728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новые политические идеи распространялись по Европе через печать, обсуждения и общественные споры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 Бонапарт и завершение революционного периода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355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1796–1797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успехи в Италии сделали Наполеона известным по всей Франции. Он показал себя не только как полководец, но и как человек, способный быстро менять ход событий.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5325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1798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Египетский поход укрепил его славу, хотя и не дал прочного военного результата. Газеты и слухи превратили Наполеона в одного из самых заметных людей эпохи.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2710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1799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Переворот 18 брюмера привёл Наполеона к власти. Во Франции начался более централизованный и устойчивый политический порядок, а революционный этап вошёл в новую фазу.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50" y="1067812"/>
            <a:ext cx="4068000" cy="20300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350" y="1067812"/>
            <a:ext cx="4068000" cy="20300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6093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Французские армии приходили в итальянские земли не только как завоеватели, но и как носители новых правил. Там отменяли часть старых повинностей, а на месте прежних порядков появлялись республики под французским влиянием.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93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законы в Италии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58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немецких землях французское продвижение вызывало споры о реформах и переменах. Образованные люди обсуждали, можно ли изменить государство, ослабить старые привилегии и когда-нибудь объединить разрозненные территории.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58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о будущем Германии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и Германия под влиянием Франции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2482" y="1733225"/>
            <a:ext cx="4146535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по-разному сказалась на сословиях Франции и показала, как старый порядок постепенно ослабевал.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результат — сословные различия стали слабее, а политическое и правовое положение людей стало зависеть не только от рождения.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темы о социальных последствиях Великой французской революции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83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революция изменила жизнь разных слоёв общества
</a:t>
            </a:r>
            <a:endParaRPr lang="en-US" sz="283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революция одновременно пугала и вдохновляла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Европе люди оценивали революцию не одинаково: одни следили за событиями с тревогой, другие видели в них шанс изменить жизнь.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вызвала двойственную реакцию: страх перед насилием и интерес к свободе существовали одновременно.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презентации о восприятии Французской революции в Европе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3700" y="326250"/>
            <a:ext cx="7513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3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обычных людей в годы революционных войн
</a:t>
            </a:r>
            <a:endParaRPr lang="en-US" sz="2438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345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войн росли налоги и нарушалась торговля. Привычные товары становились дороже, а во многих городах и деревнях люди сталкивались с нехваткой хлеба, соли и ткани.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345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Дороже и труднее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202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те, кто не участвовал в политике, ощущали перемены каждый день. Повышение цен, нехватка товаров и страх перед насилием делали эпоху особенно тяжёлой для простых людей.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7202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жизнь под давлением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729769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перемещения меняли повседневную жизнь. Появлялись реквизиции, постои войск и новые требования к жителям, из-за чего спокойный порядок в населённых пунктах часто нарушался.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729769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Солдаты рядом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725002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покидали дома из-за боёв, а семьи жили в страхе за близких. Революционные войны приносили не только новости, но и постоянное чувство неуверенности в завтрашнем дне.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725002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Беженцы и тревога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033" y="2900959"/>
            <a:ext cx="4082700" cy="19655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Газеты, листовки и карикатуры в конце XVIII века
</a:t>
            </a:r>
            <a:endParaRPr lang="en-US" sz="2572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70250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 и листовки стали важным способом быстро сообщать о событиях. Люди всё чаще узнавали новости не из слухов, а из напечатанных текстов и кратких сообщений.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70225" y="13422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Печать ускоряет новости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9625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издания помогали формировать общественное мнение. Споры о власти, правах и реформе выходили за пределы дворцов и становились заметны в городах и на улицах.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09600" y="3324652"/>
            <a:ext cx="39930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публичная среда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4709625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Сатирические рисунки высмеивали королей, министров и противников революции. Одно изображение могло передать сильную оценку события лучше, чем длинная статья.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09600" y="1326177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Карикатура как оружие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событий 1789–1799 годов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дата показывает, как быстро революция переходила от реформ к войне, а затем к новой власти. За одно десятилетие Франция изменилась несколько раз.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доказывает: революция развивалась стремительно и влияла не только на Францию, но и на всю Европу.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Великой французской революции, 1789–1799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Долгосрочное влияние революции на Европу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9400" y="1068500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старого порядка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359400" y="1338957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Сословные привилегии стали терять прежнюю силу, а власть монархов уже нельзя было считать безусловной. Европейские общества постепенно привыкали к мысли о переменах.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359400" y="2001971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Гражданские права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1359400" y="2272428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равенства перед законом, гражданства и конституции вошли в политический язык многих стран. Эти понятия стали частью серьёзных споров о будущем государства.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359400" y="293544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в государствах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1359400" y="320589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некоторые правители и правительства начали осторожно менять управление, законы и систему обязанностей. Полностью вернуться к старым порядкам уже было трудно.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1359400" y="386891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XIX век
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1359400" y="413936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Революционные идеи не исчезли после 1799 года. Наоборот, они продолжали влиять на политику, общественные движения и борьбу за права людей в XIX веке.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после революции уже не была прежней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французская революция изменила власть, общество и представления о правах человека. Она принесла и страх, и надежду, но навсегда заставила Европу жить в эпоху перемен.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2026-06-02T06:42:42Z</dcterms:created>
  <dcterms:modified xsi:type="dcterms:W3CDTF">2026-06-02T06:42:42Z</dcterms:modified>
</cp:coreProperties>
</file>