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12. Литературное слушание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сказку, чтобы увидеть её сердцем.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текст вдумчиво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— это не просто слышать слова, а замечать героев, события и интонацию. Короткий, ясный текст помогает первокласснику понять историю, почувствовать настроение и полюбить звучащее слово.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3056" y="3084118"/>
            <a:ext cx="337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удерживать в памяти героев, события и важные слова, не отвлекаясь на лишнее. Это тренирует сосредоточенность и помогает слушать текст до конца.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рифма и яркие фразы легко запоминаются на слух. Постепенно ребёнок начинает лучше воспроизводить порядок событий и точнее отвечать на вопросы по тексту.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сказку или стихотворение, дети представляют героев, место действия и необычные события. Так слово превращается в живой образ, а история — в маленькое приключение.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слышит выразительное чтение, ему легче понимать паузы, интонацию и смысл предложений. Слух и чтение начинают работать вместе, как дружная команда.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чтения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книга в классе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открывает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читает медленно и выразительно, и обычные строки начинают жить. Герои словно выходят из книги, а сказочные события становятся почти видимыми. Для первоклассника это особенно важно: он не только слышит текст, но и внутренне его «видит».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тоже говорит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самое интересное происходит не в словах, а в остановке перед ними. Короткая пауза помогает почувствовать удивление, тревогу или ожидание. Именно так ребёнок начинает замечать, что у текста есть свой ритм и дыхание.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— много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реплика может прозвучать весело, сердито или робко, если изменить интонацию. Урок помогает детям услышать эту разницу и понять: смысл живёт не только в словах, но и в том, как они произнесены.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текст на слух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персонажей и место действия сразу дают опору: легче понять, кто с кем и где происходит история.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место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названию текста дети предполагают, о чём пойдёт речь, и настраиваются на слушание.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сначала, потом, вдруг, наконец помогают следить за порядком событий и не терять ход рассказа.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повторы, рифмованные строки и короткие фразы помогают удержать текст в памяти почти без усилий.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рифма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литературное слушание на уроке
</a:t>
            </a:r>
            <a:endParaRPr lang="en-US" sz="2819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 русского языка в 1 классе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внимательного слушателя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нужно сидеть спокойно, смотреть на говорящего и не отвлекаться. Тишина помогает услышать каждое важное слово и не потерять ход истории.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проверить себя: кого я услышал, что произошло и какое слово запомнилось лучше всего. Такой короткий «проверочный круг» делает слушание внимательным и точным.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перебивать, шептаться или спешить с ответом. Сначала нужно дослушать текст до конца, а потом уже вспоминать героев, место действия и главное событие.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 смысл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фразу произнести спокойно, она звучит по-доброму; если резко — уже сердится; если с вопросом — просит ответа. Первоклассники быстро замечают эту разницу, когда слышат короткие реплики.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подсказывает характер героя и его чувства без лишних объяснений. Иногда одно и то же предложение становится шуткой, удивлением или тревогой — всё решает то, как оно звучит.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слушания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спросить, кто был героем и где происходило действие. Такие вопросы помогают быстро вспомнить основу текста и не перепутать события.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уточнить, что случилось сначала, что произошло позже и чем всё закончилось. Так ребёнок учится говорить по порядку, без скачков и путаницы.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спросить, что понравилось больше всего. Такой вопрос возвращает ребёнка к личному впечатлению и показывает, что текст действительно услышан и понят.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хорошо задать вопрос о поступке: почему герой так сделал, что ему помогло или что оказалось трудным. Это помогает понять не только сюжет, но и поведение персонажа.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дети особенно ценят одно точное слово: оно сразу рисует героя, предмет или действие и помогает почувствовать красоту речи.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особенно важно замечать точные и яркие слова, потому что именно они делают текст понятным и образным.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задачи урока русского языка в 1 классе
</a:t>
            </a:r>
            <a:endParaRPr lang="en-US" sz="11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 героя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ведёт себя так, что его поступки сразу заметны. Он может совершить смелый или смешной шаг, и это помогает лучше увидеть его характер.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книге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люди тоже бывают добрыми, упрямыми или храбрыми. Когда дети сравнивают книжного персонажа с реальными ситуациями, им легче понять, почему он так поступил.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0825" y="3084118"/>
            <a:ext cx="3375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рождается настроение текста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слова, быстрый ритм и шутливые повторы делают текст светлым. Ребёнок легко чувствует, где герою хорошо и где звучит улыбка автора.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появляются короткие фразы и напряжённые паузы, настроение становится тревожным. Слушатель чувствует, что с героем вот-вот что-то случится.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слова, медленный темп и мягкая интонация помогают услышать печаль. Даже первоклассник замечает, что в такой истории хочется говорить спокойнее.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слова и смена интонации помогают передать удивление. В этот момент текст будто подмигивает слушателю и просит внимательнее следить за событиями.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описания, плавные фразы и ровный ритм создают спокойное настроение. После такого чтения детям легче назвать состояние героя простыми словами.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ответа после слушания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удобную последовательность короткого ответа по содержанию, героям и настроению текста.
</a:t>
            </a:r>
            <a:endParaRPr lang="en-US" sz="15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как подсказка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увидеть героев, место действия и самый важный момент сюжета. По нему можно быстро вспомнить, кто рядом, кто удивлён и где происходит событие.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пока не складывается, картинка мягко подсказывает направление мысли. Для первоклассника это почти как дружелюбный помощник, который шепчет: «Вспомни ещё раз».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слушания к пересказу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8278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сначала внимательно слушает произведение и старается запомнить героев, события и важные слова автора.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88278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текст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0792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ребёнок пересказывает текст цепочкой: сначала, потом, затем, наконец. Так рассказ становится понятным и аккуратным.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0792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Рассказываем по порядку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303426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помогают картинки, повторяющиеся фразы и короткие ключевые слова. Они держат порядок событий, чтобы ничего не потерялось.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303426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опоры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528567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важно помнить не только действия, но и удачные выражения автора. Тогда рассказ звучит живо, а не как скучная сводка.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5528567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выразительность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в тексте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открытие — неожиданный поворот. Он заставляет слушателя улыбнуться, удивиться или задуматься, почему герой поступил именно так, а не иначе.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открытие — скрытая мысль. За простым сюжетом часто прячется добрый совет, и ребёнок постепенно учится замечать его без подсказки.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открытие — точное слово. Оно помогает сразу представить предмет, действие или героя, будто автор аккуратно положил картинку прямо в ладошку.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к чтению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слушает текст, он слышит паузы, ударение и плавность фраз. Это помогает заметить, как строится предложение и где голос должен остановиться.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опыта читать самому становится спокойнее и увереннее. Меньше спешки, меньше ошибок, а речь героя звучит почти как в живом чтении учителя.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читаем сами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удачного урока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выбран так, чтобы его было интересно слушать. Герои запоминаются легко, а события развиваются понятно и не путают маленького слушателя.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хочется услышать ещё одну историю. Это хороший знак: значит, книга не просто прочитана, а по-настоящему заинтересовала класс.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произведении получается доброжелательным. Дети не боятся ошибиться, пробуют говорить своими словами и смело называют настроение текста.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чтения короткие и ясные. Они не утомляют, а помогают быстро вспомнить главное и ответить без лишних долгих поисков в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урок 12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учит внимательно слушать и не терять нить событий. Ребёнок замечает, что происходит сначала, потом и в самом конце истории.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понимать художественное слово: яркие выражения, интонацию, настроение и чувства героев. Так текст становится не просто набором фраз, а живой картиной.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урок учит говорить о прочитанном просто и точно. Эти умения пригодятся на уроках русского языка, чтения и в обычном разговоре о книгах.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открывает текст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помогает ребёнку услышать сюжет, настроение и красоту слова. В 1 классе это важный шаг к любви к книге, уверенному чтению и точной речи.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2026-05-21T16:14:43Z</dcterms:created>
  <dcterms:modified xsi:type="dcterms:W3CDTF">2026-05-21T16:14:43Z</dcterms:modified>
</cp:coreProperties>
</file>