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в 7 классе: выражения, уравнения и первые модели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помогает записывать правила, зависимости и неизвестные величины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раздел алгебры в 7 классе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продолжает арифметику и учит работать не только с числами, но и с буквами. Она помогает записывать формулы, находить неизвестные и решать задачи из разных школьных предметов и повседневной жизни.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и буквенные выражения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763850" y="1643000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выражение состоит только из чисел и знаков действий. Его можно сразу вычислить по правилам порядка действий, не вводя никаких неизвестных величин.
</a:t>
            </a:r>
            <a:endParaRPr lang="en-US" sz="1062" dirty="0"/>
          </a:p>
        </p:txBody>
      </p:sp>
      <p:sp>
        <p:nvSpPr>
          <p:cNvPr id="11" name="Text 3"/>
          <p:cNvSpPr txBox="1"/>
          <p:nvPr/>
        </p:nvSpPr>
        <p:spPr>
          <a:xfrm>
            <a:off x="763850" y="2706818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с буквой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Буквенное выражение содержит переменную: например, 2a, x + 5 или 3(m − 1). Значение такого выражения зависит от того, какое число подставлено вместо буквы.
</a:t>
            </a:r>
            <a:endParaRPr lang="en-US" sz="1062" dirty="0"/>
          </a:p>
        </p:txBody>
      </p:sp>
      <p:sp>
        <p:nvSpPr>
          <p:cNvPr id="12" name="Text 4"/>
          <p:cNvSpPr txBox="1"/>
          <p:nvPr/>
        </p:nvSpPr>
        <p:spPr>
          <a:xfrm>
            <a:off x="763850" y="3770635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уравнением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есть знак равенства и неизвестное число, это уже уравнение, а не выражение. Такое различие важно, потому что способы работы с ними разные.
</a:t>
            </a:r>
            <a:endParaRPr lang="en-US" sz="10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алгебраические понятия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сопоставить основные термины 7 класса с их смыслом и типичными примерами.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связаны между собой: переменная задаёт общий вид записи, а корень — конкретное значение, при котором равенство становится верным.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и её значение на примерах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629678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 — разные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обозначает неизвестное или изменяющееся число. В одном и том же выражении буква может принимать разные значения, и тогда результат вычисления тоже меняется.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627915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4x взять x = 2, получится 8; при x = 5 — 20. Подстановка показывает, как одна формула работает для разных чисел.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26152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значений помогает заметить зависимость между величинами. Это особенно удобно, когда нужно быстро проверить, как изменится результат при новом условии.
</a:t>
            </a:r>
            <a:endParaRPr lang="en-US" sz="10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значение выражения при разных x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и столбики показывают не отдельные ответы, а правило изменения: каждое увеличение x на 1 прибавляет к результату 2.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линейная и регулярная: значения растут равномерно, поэтому её удобно описывать одной формулой.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7 класса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сложения и умножения в алгебре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51975" y="1709625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и умножении порядок чисел можно менять местами: a + b = b + a, ab = ba. Это удобно, когда нужно перегруппировать выражение без изменения его значения.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651975" y="2727504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несколько слагаемых или множителей, их можно по-разному объединять: (a + b) + c = a + (b + c). Скобки не меняют результат, а только порядок действий.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651975" y="3745383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a(b + c) = ab + ac помогает раскрывать скобки и упрощать записи. Именно на ней основаны многие преобразования выражений и решение уравнений.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упрощают буквенные выражения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преобразований в школьных заданиях по алгебре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56" y="1492488"/>
            <a:ext cx="261188" cy="298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856" y="2495275"/>
            <a:ext cx="261188" cy="298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856" y="3506288"/>
            <a:ext cx="261188" cy="298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уравнение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 неизвестным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 — это равенство, в котором есть неизвестное число. Чтобы оно стало верным, нужно найти такое значение переменной, которое подходит обеим частям записи.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называют значение переменной, при котором равенство действительно верно. Такое значение ещё называют корнем уравнения и обязательно проверяют подстановкой.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может иметь один корень, несколько корней или не иметь решений вовсе. Это зависит от того, как устроена запись и не возникает ли противоречие.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простых линейных уравнений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неизвестное находят обратными действиями: сначала убирают прибавление или вычитание, затем деление или умножение.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уравнения с одной переменной решаются по одному принципу: нужно последовательно восстановить значение неизвестного.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7 класса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переноса и проверка решения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без 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уравнение можно переписать в более удобном виде, не меняя его смысла. Сначала убирают лишние действия, затем выделяют неизвестное. На схеме хорошо видно, как одно преобразование последовательно ведёт к следующему.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обеим частям уравнения прибавить или вычесть одно и то же число, равенство не изменится. Так же работает умножение и деление на одно и то же ненулевое число. Эти действия помогают упростить запись и дойти до ответа шаг за шагом.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найденное значение подставляют обратно в исходное уравнение. Если левая и правая части совпали, ответ верный. Такая проверка помогает заметить неточности в вычислениях и убедиться, что решение действительно подходит.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уравнений и их корни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несколько простых линейных уравнений, ход решения и полученный корень. Это помогает увидеть общий приём решения.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неизвестное находят обратными действиями. Для линейных уравнений с одной переменной обычно получается один корень, если нет противоречия.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материалам школьного курса алгебры 7 класса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 и раскрытие скобок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200" y="1833092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буквенная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 имеют одинаковую буквенную часть, например 2x и 5x или 3ab и −ab. Их можно складывать и вычитать, работая только с коэффициентами, а буквы оставляя без изменения.
</a:t>
            </a:r>
            <a:endParaRPr lang="en-US" sz="1180" dirty="0"/>
          </a:p>
        </p:txBody>
      </p:sp>
      <p:sp>
        <p:nvSpPr>
          <p:cNvPr id="11" name="Text 3"/>
          <p:cNvSpPr txBox="1"/>
          <p:nvPr/>
        </p:nvSpPr>
        <p:spPr>
          <a:xfrm>
            <a:off x="3278173" y="1833075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 правилу умножения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каждый член внутри скобок умножают на число перед ними. Поэтому 2(a + 4) превращается в 2a + 8, а знак минус перед скобками меняет знаки всех слагаемых.
</a:t>
            </a:r>
            <a:endParaRPr lang="en-US" sz="1180" dirty="0"/>
          </a:p>
        </p:txBody>
      </p:sp>
      <p:sp>
        <p:nvSpPr>
          <p:cNvPr id="12" name="Text 4"/>
          <p:cNvSpPr txBox="1"/>
          <p:nvPr/>
        </p:nvSpPr>
        <p:spPr>
          <a:xfrm>
            <a:off x="5992156" y="1833075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действия часто встречаются при упрощении выражений и решении уравнений. Они делают запись короче, помогают быстрее считать и позволяют привести выражение к удобному виду без лишних шагов.
</a:t>
            </a:r>
            <a:endParaRPr lang="en-US" sz="11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текстовую задачу с помощью уравнения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переводе жизненной ситуации в математическую модель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и координаты точки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можно не только найти значения, но и увидеть, как они меняются при каждом новом x. Это удобно для построения графика.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растут равномерно: при увеличении x на 1 значение y увеличивается на 2. Это признак простой линейной зависимости.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для функции y = 2x + 1, школьный курс алгебры 7 класса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график в начальной алгебре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796867" y="1489950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оси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строится на двух перпендикулярных осях: горизонтальной оси x и вертикальной оси y. Вместе они помогают точно указывать положение точки на рисунке.
</a:t>
            </a:r>
            <a:endParaRPr lang="en-US" sz="1089" dirty="0"/>
          </a:p>
        </p:txBody>
      </p:sp>
      <p:sp>
        <p:nvSpPr>
          <p:cNvPr id="11" name="Text 3"/>
          <p:cNvSpPr txBox="1"/>
          <p:nvPr/>
        </p:nvSpPr>
        <p:spPr>
          <a:xfrm>
            <a:off x="796867" y="2464677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задаётся парой чисел (x; y). Первое число показывает положение по оси x, второе — по оси y. Без обеих координат точку на плоскости определить нельзя.
</a:t>
            </a:r>
            <a:endParaRPr lang="en-US" sz="1189" dirty="0"/>
          </a:p>
        </p:txBody>
      </p:sp>
      <p:sp>
        <p:nvSpPr>
          <p:cNvPr id="12" name="Text 4"/>
          <p:cNvSpPr txBox="1"/>
          <p:nvPr/>
        </p:nvSpPr>
        <p:spPr>
          <a:xfrm>
            <a:off x="796867" y="3439391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и 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по таблице значений строят простые графики и читают готовые точки. Координаты используют в картах, географии, играх и чертежах, где важно точное положение объекта.
</a:t>
            </a:r>
            <a:endParaRPr lang="en-US" sz="10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алгебре 7 класса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частые ошибки и помогает сразу запомнить правильный способ записи и вычислений.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 невнимательностью: путаницей в записи, знаках и проверке. Аккуратная работа по шагам заметно снижает их число.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ошибки, встречающиеся в заданиях по алгебре 7 класса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в задачах из жизни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стоимость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тетрадь стоит одинаково, цену нескольких тетрадей удобно записать выражением. Так легче посчитать общую стоимость покупки и быстро понять, хватит ли денег на весь список школьных товаров.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помогает описывать путь, пройденный за несколько часов, или время, необходимое на дорогу. С помощью уравнения можно найти неизвестную величину, если известны скорость, расстояние или продолжительность движения.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упаковке лежит несколько одинаковых предметов, можно заранее вычислить их общее число. Это удобно при подсчёте канцелярии, наборов деталей и других вещей, где важно не считать каждый предмет отдельно.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61586"/>
            <a:ext cx="244200" cy="217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48019"/>
            <a:ext cx="244200" cy="24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220" y="3098354"/>
            <a:ext cx="193500" cy="2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96324" y="3098351"/>
            <a:ext cx="193500" cy="2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 по теме к концу изучения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должен понимать буквенные записи, находить значение выражения при заданной переменной и отличать выражение от уравнения.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Преобразовывать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упрощать выражения, приводить подобные слагаемые и раскрывать скобки, не теряя знаки и не меняя смысл записи.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Решать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находить корень простого линейного уравнения, выполнять обратные действия и обязательно проверять ответ подстановкой.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 координатами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необходимо строить точки по координатам и пользоваться таблицей значений, чтобы читать простые зависимости и графики.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 «Алгебра в 7 классе»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учит записывать правила и зависимости с помощью букв, формул и уравнений. Эти умения помогают находить неизвестное, понимать таблицы и графики и готовят к дальнейшему изучению математики.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2026-05-29T20:40:15Z</dcterms:created>
  <dcterms:modified xsi:type="dcterms:W3CDTF">2026-05-29T20:40:15Z</dcterms:modified>
</cp:coreProperties>
</file>