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становимся большими с книгой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помогает читать, понимать и расти каждый день.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чтение: первый шаг в мир книг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учатся читать по слогам, понимать короткие тексты и узнавать выразительные жанры — сказки, стихи, загадки и потешки. Такое чтение развивает речь, память и интерес к книге.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книги в школьной жизни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знакомятся с короткими текстами, которые легко прочитать без спешки: небольшими сказками, четверостишиями, считалками и загадками. Они сразу вызывают интерес и не пугают длиной.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произведение удобно пересказать своими словами. Ребенок быстрее замечает начало, середину и конец, а потом охотнее отвечает на вопросы и обсуждает прочитанное с классом.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текст понятен, появляется чувство успеха. Это очень важно в первом классе: ребенок видит, что чтение получается, и смелее берется за новую книгу.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87719" y="1180190"/>
            <a:ext cx="309900" cy="247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буквы складываются в чтение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ребенок учится уверенно различать буквы на странице. Это помогает не путать знаки и быстрее находить знакомые слова в тексте.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увереннее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начинают складываться легко, чтение становится плавнее. Тогда ребенок меньше спотыкается и больше думает о смысле текста.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Соединяем слоги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слоги и простые слова, например «мама», «кот», «лес», «дом», показывают, как чтение собирается по частям в целое.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Слышим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становится ясно, что буква и звук не всегда одно и то же. Такое наблюдение помогает читать точнее и внимательнее.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голос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услышать, где сделать паузу, как передать вопрос или удивление. Так ребенок лучше чувствует ритм предложения и учится читать выразительно.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и слушание текста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слушают сказку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Слушание текста развивает внимание и понимание. Даже короткий отрывок помогает заметить, кто говорит, что произошло и почему герой поступил именно так.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входит в школьное чтение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слушает короткую сказку и сразу понимает, кто добрый, кто хитрый и чем все закончится.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своими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дети рассказывают сказку по порядку. Так они лучше понимают героев и уверенно отвечают на вопросы.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порядок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простая последовательность помогают следить за сюжетом и легко запоминать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которые запоминаются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особенно нравятся герои, у которых черты характера видны сразу: смелость, доброта, хитрость или любопытство. Тогда поступки становятся понятными и обсуждать их легче.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диалог, повтор и яркое действие, герой словно оживает. Ребенок быстрее запоминает, как он говорит, что делает и как меняется.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помогает учиться различать хорошие и плохие поступки. Это не скучный урок морали, а понятная история, в которой всегда есть о чем подумать.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подсказывает, о чем будет история, и настраивает на чтение. Иногда уже по названию можно догадаться, кто станет главным героем.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помогает увидеть место действия, настроение и важные детали. Картинка словно шепчет: «Посмотри внимательнее, здесь уже есть подсказка!»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слова не нужно пугаться. Их можно объяснить по смыслу, по рисунку или с помощью учителя, и текст сразу становится понятнее.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 помогают выстроить события по порядку: кто, где, что сначала, потом и в конце. Так ребенок читает не только глазами, но и головой.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2556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54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160020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 в лесу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маленький дом стоит между высокими деревьями, а у окна горит теплый свет. По дорожке идут следы, и сразу хочется узнать, кто живет внутри и кого ждут к ужину.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3530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герой на странице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другой иллюстрации зверек в красном шарфе удивленно смотрит на снежинки. Рядом лежит маленькая шапка, а на лице героя заметна улыбка. Уже по рисунку ясно: история будет веселой и немного озорной.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рисунок помогает прочитать историю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учат слышать красоту языка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стихи легко запоминаются, потому что в них есть ритм, повтор и рифма. Ребенок слышит музыку речи и начинает читать более выразительно.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строки помогают замечать красивые слова и точные сравнения. Иногда одно яркое выражение рисует целую картину — почти как волшебный карандаш.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стихов тренирует слух и внимание к звучанию слов. Это полезно и для чтения, и для речи: говорить становится точнее, а слушать — интереснее.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84762" y="1180190"/>
            <a:ext cx="309900" cy="247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92344" y="1155650"/>
            <a:ext cx="297000" cy="29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короткие жанры помогают читать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учат думать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заставляет искать признаки предмета, сравнивать ответы и замечать детали. Ребенок не просто угадывает слово, а учится внимательно слушать текст и рассуждать шаг за шагом.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звучат весело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и прибаутки легко запоминаются благодаря ритму, повтору и шутливому настроению. Они помогают почувствовать звучание речи и уверенно произносить знакомые слова.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играют со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учат слышать порядок слов, ритм и интонацию. В игре они снимают напряжение, а в чтении помогают быстрее запоминать короткие тексты и новые 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ребенок учится читать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на первых уроках литературного чтения в 1 классе.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помогает стать внимательным читателем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проверяет, заметил ли ребенок главное: кто действовал, что произошло и чем закончилась история. Без этих опор рассказ легко превращается в набор случайных слов.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называет начало, середину и конец, он учится выстраивать события по порядку. Это помогает не путаться и лучше понимать связь между эпизодами.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пересказ делает чтение активным: ребенок не только читает глазами, но и удерживает мысль, подбирает нужные слова и тренирует память без лишней спешки.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учит вежливости и доброте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произведениях часто видно, как герой помогает, делится, защищает слабого или говорит правду. Такие поступки легко заметить и обсудить на уроке, потому что они понятны младшим школьникам.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примеры становятся для детей спокойными подсказками: как извиниться, как поблагодарить, как не обидеть товарища. Книга показывает доброту не в словах, а в поступках.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10–15 минут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ежедневного чтения заметно укрепляют навык и делают понимание текста увереннее.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регулярная практика помогает ребенку читать без усталости, чаще узнавать слова и легче переходить от слогов к предложениям.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начального обучения чтению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расширяет словарь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ребенок встречает названия животных, предметов, явлений природы и действий, которые редко звучат в обычном разговоре.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становятся понятнее, когда рядом есть контекст: картинка, действие героя, вопрос учителя или знакомая ситуация из жизни.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словарь, тем легче объяснить мысль, пересказать текст и понять оттенки настроения, поступков и описаний.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постепенно превращает редкие слова в привычные, а привычные — в выразительные. Так речь ребенка становится богаче и аккуратнее.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буквы к любимой книге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читателя в 1 классе: от первого знакомства с буквой до самостоятельного чтения любимых историй.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3644" y="1180190"/>
            <a:ext cx="309900" cy="2479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1519" y="1155650"/>
            <a:ext cx="22275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чтение объединяет класс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обсуждение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дети сравнивают мнения, замечают разные детали и учатся уважать чужой ответ. На уроке каждый может сказать, какой момент был самым смешным или самым важным.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говорить по делу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объясняет, почему ему понравился герой, он тренирует связную речь. Так чтение помогает не только слушать, но и ясно выражать свою мысль перед классом.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история —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текст создает в классе чувство единства: все читают одно и то же, переживают за одних героев и вместе радуются хорошему финалу.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растем, когда читаем и думаем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становится увереннее, когда читает без остановок, задает вопросы и замечает, почему герой поступил так, а не иначе. Чтение превращается в маленькое исследование.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умеет слушать текст и делать простые выводы, лучше понимает слова и людей. Книга помогает взрослеть спокойно, умно и по-доброму.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ведет нас вперед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в 1 классе открывает путь от первых слогов к пониманию смысла. Сказки, стихи и рассказы делают речь богаче, а сердце — внимательнее.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2026-05-24T00:32:20Z</dcterms:created>
  <dcterms:modified xsi:type="dcterms:W3CDTF">2026-05-24T00:32:20Z</dcterms:modified>
</cp:coreProperties>
</file>