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«Гляжу на будущность с боязнью»: страх перед будущим в лирике Ф. И. Тютчева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тревоге человека перед будущим в философской лирике Тютчева.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поэт мысли, чувства и судьбы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— один из крупнейших русских поэтов XIX века. Его стихи кратки, но глубоки: в них постоянно звучат размышления о времени, человеке, природе и тайнах жизни.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его страх воспринимается как очень личный и искренний. Читатель сразу слышит живое человеческое волнение.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тревога связана не с конкретным событием, а с ощущением неизвестности. Будущее кажется опасным, потому что его нельзя предсказать или остановить.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одиночество, ожидание и напряжение. Такой психологически точный образ делает стихотворение близким даже современному школьнику.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личное переживание и внутренняя тревога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 как пространства неопределённости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 вместо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 стихотворении не обещает радости. Оно воспринимается как зона риска, где человека могут ждать потери, испытания и перемены. Тревога становится главным чувством.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ассоциации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будущего связан с мрачными представлениями: далью, сумерками, дорогой, неясным горизонтом. Всё это подчёркивает: исход событий заранее не виден.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момент, когда человек понимает: многое в жизни не зависит от его воли. Именно это рождает внутреннее напряжение.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стихотворения: человек перед неизвестностью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здесь изображена как естественное человеческое чувство. Автор не осуждает героя, а показывает его попытку справиться с неопределённостью.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особенно понятна подросткам: она напоминает о любом важном выборе, экзамене или перемене, когда результат ещё неизвестен.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чувства звучат сильнее всего и какие поддерживают основную тему.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настроение создают страх и неизвестность; память, надежда и стойкость лишь смягчают тревогу.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Ф. И. Тютчева «Гляжу на будущность с боязнью»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37" y="3236075"/>
            <a:ext cx="171675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создающие напряжённое настроение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боязнью, ожиданием и судьбой, сразу задают напряжённый тон. Они помогают почувствовать внутреннее беспокойство героя.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ожидания делает стихотворение тихим, но очень напряжённым. В нём важна не внешняя событие, а тяжёлое состояние мысли.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движение вперёд вызывают ощущение неизвестности. Герой словно идёт навстречу времени, не зная, что ждёт его дальше.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сосредоточенность речи. Она звучит как внутренний монолог, где каждое слово помогает точнее передать переживание.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мысли в стихотворении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лирическом монологе героя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речь точной и эмоционально окрашенной. Они помогают показать не просто событие, а особое состояние души, наполненное тревогой и ожиданием.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превращают будущее в почти ощутимый образ. Благодаря этому абстрактная мысль о времени становится яркой и понятной читателю.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повторы создают впечатление напряжённого внутреннего разговора. Герой как будто снова и снова возвращается к одной и той же тревожной мысли.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усиливают главный смысл: спокойствие и страх, прошлое и будущее, надежда и боязнь постоянно сталкиваются в одном тексте.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67013"/>
            <a:ext cx="4782600" cy="1856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элементы и их функции в тексте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образы помогают раскрыть настроение и смысл стихотворения.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столкновении тревоги и стремления сохранить внутреннюю устойчивость.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Ф. И. Тютчева «Гляжу на будущность с боязнью»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и жизненного пути у Тютчева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невидимая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время не похоже на спокойный фон: оно движется само и меняет судьбу человека. Лирический герой чувствует, что не может остановить этот ход событий, как путник не может удержать дорогу. Отсюда рождается тревога перед тем, что ещё не наступило.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в стихотворении напоминает путь по незнакомой местности, где впереди видны только силуэты и тени. Человек идёт, но не знает, какие повороты ждут его дальше. Такой образ помогает почувствовать неустойчивость мира и хрупкость человеческой уверенности.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Горизонт, сумерки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Тютчевские образы часто связаны с сумерками, далью и открытым пространством. На таком фоне особенно заметна фигура одинокого человека, который смотрит вперёд и пытается понять своё будущее. Пространство вокруг кажется бескрайним, а ответов в нём пока нет.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 9 класса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подростка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перед неизвестным знакома каждому: она появляется перед контрольной, экзаменом или важным выбором.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старший класс, смена школы или новый кружок заставляют думать о будущем и сомневаться в результате.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человеческий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неопределённость волнует людей в любую эпоху, поэтому текст XIX века остаётся близким сегодня.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силу тревоги, но и её постепенное преобразование в более собранное состояние.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напряжение нарастает, а затем ослабевает: финал не мрачный, а сдержанно устойчивый.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движения в тексте стихотворения Ф. И. Тютчева «Гляжу на будущность с боязнью»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75" y="1797831"/>
            <a:ext cx="2763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другими мотивами Тютчева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сумерки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перед будущим перекликается у Тютчева с образами ночи и пограничного состояния между светом и тьмой. В таких картинах мир кажется неустойчивым, а человеку труднее найти ясность и спокойствие.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показывает действительность как не до конца понятную и скрытую от человека. Поэтому будущее в стихотворении воспринимается не как план, а как область тайны, которую невозможно заранее раскрыть.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Хаос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Тютчева человек чувствует столкновение противоположных сил: покоя и тревоги, веры и сомнения. В этом стихотворении такой конфликт особенно заметен в борьбе между страхом и внутренней собранностью.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души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Тютчева нередко переживает глубоко и тонко, хотя внешне не совершает никаких действий. Именно поэтому стихотворение звучит как честный разговор о человеческой слабости и попытке сохранить достоинство.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ключевые образы поддерживают основную мысль текста и как они работают на общий смысл.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на взаимодействии тревоги и опоры: герой боится будущего, но не теряет связи с прошлым и внутренней устойчивости.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Ф. И. Тютчева «Гляжу на будущность с боязнью»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к стойкости: движение лирической мысли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переживаний лирического героя в стихотворении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говорит о сложном чувстве очень просто и точно. Благодаря этому читатель легко узнаёт в лирическом герое живого человека, который не скрывает своего страха перед неизвестностью.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выразительным и запоминающимся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усиливает впечатление: в нескольких строках поэт соединяет личное переживание, размышление о судьбе и ощущение времени. Смысл раскрывается быстро, но остаётся глубоким.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делает стихотворение особенно сильным. Автор не кричит о боли, а словно тихо размышляет, поэтому тревога звучит правдиво и надолго запоминается.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 и их роль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образы особенно сильно влияют на настроение текста и философский смысл.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нагрузку несут будущее и страх, а память, судьба и надежда делают образ мира более глубоким и объёмным.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анализ образной системы стихотворения Ф. И. Тютчева «Гляжу на будущность с боязнью»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тревогу перед будущим, но не превращает её в отчаяние. В центре текста — живой человек, который чувствует страх и одновременно пытается удержать внутреннее равновесие.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по анализу стихотворения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связан с мыслью о пределах человеческой воли. Не всё зависит от человека, поэтому будущее воспринимается как пространство неизвестности, с которым приходится считаться.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у Тютчева точны и сдержанны. Они помогают показать не только настроение героя, но и более широкую мысль о хрупкости жизни и неустойчивости мира.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состоит в том, что духовная стойкость важна даже тогда, когда человек не может повлиять на ход событий. Именно это делает стихотворение современным и понятным.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будущего — часть человеческой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тревога перед неизвестным знакома каждому человеку. В стихотворении она соединяется с размышлением о судьбе и с попыткой сохранить внутреннюю опору, поэтому текст остаётся близким и сегодня.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2026-05-23T03:52:28Z</dcterms:created>
  <dcterms:modified xsi:type="dcterms:W3CDTF">2026-05-23T03:52:28Z</dcterms:modified>
</cp:coreProperties>
</file>