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Language in Use 5: английский язык в реальных ситуациях общения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меняется вместе с ситуацией, собеседником и целью разговора.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 жизни подростка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раздел показывает, как английский работает в школе, переписке, играх и новостях. Вы научитесь выбирать уместный стиль речи, точнее понимать короткие фразы и увереннее отвечать в разных заданиях и диалогах.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определяет значение слова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 — разные смыслы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звучать одинаково, но означать разное в зависимости от ситуации. В разговоре fine часто значит не только «нормально», но и показывает сдержанную реакцию.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подсказывает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3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разговор идёт о школе, здоровье или настроении, собеседник выбирает слова по теме. Контекст помогает понять, что важно в сообщении, а что сказано только между строк.
</a:t>
            </a:r>
            <a:endParaRPr lang="en-US" sz="949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меняют оттенок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фразы звучат по-разному между друзьями, учителем и незнакомыми людьми. Близость, статус и тон общения помогают верно уловить намерение говорящего.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переводить дословно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перевод часто приводит к ошибке, потому что смысл выражения зависит не только от слов. Контекст помогает понять реальное сообщение, а не только отдельные значения слов.
</a:t>
            </a:r>
            <a:endParaRPr lang="en-US" sz="92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715158"/>
            <a:ext cx="8015700" cy="136738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Формальная и неформальная речь в английском языке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меняются слова, обращения и тон в зависимости от ситуации общения.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Формальная речь уместна в учебных и официальных ситуациях, а неформальная — в дружеском общении и переписке.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языковая норма и примеры повседневного английского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Невербальные сигналы в общении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 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Мимика и взгляд помогают понять настроение собеседника ещё до ответа. Одна и та же фраза может прозвучать дружелюбно, удивлённо или холодно, если выражение лица меняет её смысл.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 поза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тела, движения рук и расстояние между людьми показывают уверенность, уважение или напряжение. В школьном диалоге эти сигналы часто помогают понять, готов ли человек согласиться.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важнее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слова сами по себе нейтральны, но интонация делает их вежливыми или резкими. Поэтому при общении важно слушать не только содержание, но и способ его произнесения.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из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Приветствие, просьба, согласие и отказ в школьной ситуации выглядят естественнее, если учитывать жесты и выражение лица. Именно так реальное общение становится понятнее и живее.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подходящий стиль общения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строится от собеседника и ситуации к словам, тону и ясности сообщения.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и аббревиатуры в цифровой речи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чатах и комментариях сокращения помогают писать быстрее и короче. Формы вроде info, app или ASAP удобны, когда нужно передать смысл без длинного объяснения.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Понятность зависит от 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сокращение легко понять сразу: многое зависит от темы разговора и опыта собеседника. В знакомом контексте такие формы читаются быстро, а в новом могут сбить с толку.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цифровой речи часто встречаются фото, ссылки, короткие команды и аббревиатуры вроде RSVP или LOL. Они делают переписку компактной, но требуют аккуратного употребления.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важно отличать полезное сокращение от слишком туманной записи. Если форма мешает точности, лучше выбрать полное слово и сохранить ясность ответа.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девятиклассники чаще используют разные формы английской речи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ситуациях подростки выбирают разный темп, объём и стиль высказывания. Особенно заметно это в коротких сообщениях, где важны быстрота и простота.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и разговоры требуют более гибкой и короткой речи, а учебные тексты — точности и большей формальности.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учебных и повседневных ситуаций общения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500288"/>
            <a:ext cx="282900" cy="28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2531365"/>
            <a:ext cx="282900" cy="226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6856" y="3506288"/>
            <a:ext cx="261188" cy="298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и идиомы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буквальный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Идиома часто означает совсем не то, что говорят отдельные слова. Поэтому выражение нужно понимать как целое и сверять его с ситуацией, а не переводить по частям.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break the ice и piece of cake делают речь естественнее и ближе к носителям языка. Они особенно часто встречаются в диалогах, рассказах и неформальных текстах.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в письме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ответах идиомы лучше использовать только тогда, когда их смысл абсолютно понятен. Так текст остаётся точным, а читатель не теряет основную мысль.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9523" y="2611200"/>
            <a:ext cx="2622162" cy="208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687" y="2611200"/>
            <a:ext cx="2622162" cy="20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4348" y="2611200"/>
            <a:ext cx="2622162" cy="2084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в повседневном английском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как море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a sea of problems помогает представить трудности как огромное пространство, в котором трудно быстро найти выход. Один яркий образ заменяет целое описание и делает текст эмоциональнее. Именно поэтому метафоры хорошо запоминаются.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Время, которое уходит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time is running out показывает время как что-то, что можно почти увидеть и потерять. Такой образ делает сообщение напряжённым и понятным сразу, без длинных объяснений. Поэтому метафоры часто встречаются в новостях, заголовках и песнях.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как свет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a bright future связывает надежду с образом света и тепла. Она звучит позитивно, легко читается и сразу создаёт нужное настроение. В повседневной речи такие образы делают язык выразительным и более живым.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язык убеждает в рекламе и объявлениях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заметно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Рекламный текст старается сразу привлечь внимание: он выбирает короткие фразы, ритм и повтор, чтобы сообщение легко запоминалось и быстро считывалось даже при беглом просмотре.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положительной оценкой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используются слова new, best, save и похожие по смыслу выражения. Они создают ощущение выгоды, новизны и удачного выбора, подталкивая читателя обратить внимание на предложение.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Призыв к действию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Лозунги и объявления нередко заканчиваются прямым или скрытым призывом: купить, попробовать, присоединиться, узнать больше. Такая форма делает текст не только информативным, но и побуждающим к действию.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запоминания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Повтор, созвучие и короткая форма помогают рекламному сообщению удержаться в памяти. Именно поэтому такие приёмы часто встречаются в объявлениях, плакатах и коротких публичных сообщениях.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Приёмы, которые делают текст более убедительным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сообщениях сочетание повторов и призыва к действию особенно эффективно: они быстрее считываются и помогают выделить главное среди других слов.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 призыв к действию выглядят наиболее сильными средствами убеждения, а вопрос и сравнение чаще играют вспомогательную роль.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по учебным примерам рекламных и публичных текстов; учебная выборка, без привязки к конкретному изданию.
</a:t>
            </a:r>
            <a:endParaRPr lang="en-US" sz="6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разной силой значения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слова одной темы могут различаться по силе оценки, эмоции или размеру. Это помогает выбирать более точное и выразительное слово в речи и письме.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выбранное слово, тем яснее оттенок смысла: от нейтральной оценки до сильной эмоции или большого размера.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лексика и словарные пары для расширения активного словаря.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просьбы и смягчение тона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форма просьбы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could, would, may и please помогают сделать просьбу спокойной и уважительной. Такая формулировка звучит мягче, чем прямой приказ, и лучше подходит для школьного общения.
</a:t>
            </a:r>
            <a:endParaRPr lang="en-US" sz="957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 и косвенно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фраза может звучать резко, даже если она грамматически верна. Косвенная просьба выглядит дружелюбнее, потому что оставляет собеседнику пространство для ответа и не давит на него.
</a:t>
            </a:r>
            <a:endParaRPr lang="en-US" sz="891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разных адресатов
</a:t>
            </a:r>
            <a:pPr algn="l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с учителем, незнакомым человеком или одноклассником вежливая форма особенно важна. Она показывает уважение и помогает избежать недоразумений в устной речи и переписке.
</a:t>
            </a:r>
            <a:endParaRPr lang="en-US" sz="878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 полезно в письме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часто встречаются в диалогах, электронных письмах и коротких сообщениях. Они делают текст не только вежливым, но и более естественным для реальной коммуникации.
</a:t>
            </a:r>
            <a:endParaRPr lang="en-US" sz="90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незнакомое слово по контексту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которая помогает догадываться о значении нового слова на основе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856" y="2021350"/>
            <a:ext cx="261188" cy="298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1913" y="2029150"/>
            <a:ext cx="282900" cy="282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37838" y="2029150"/>
            <a:ext cx="282900" cy="282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и американский английский: различия в словах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предметы в британском и американском вариантах языка могут называться по-разному: chips и crisps, biscuit и cookie, pants и trousers. Это нормальное языковое различие.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60013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варианта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и американский английский отличаются прежде всего словарём и отдельными привычными формами. Поэтому при чтении текстов и просмотре видео важно учитывать, в каком варианте написан или сказан материал.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955938" y="2546750"/>
            <a:ext cx="20427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без путаницы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заметить различие, можно неправильно понять смысл слова или предмета. Внимательность к варианту английского помогает точнее читать, слушать и отвечать на задания без ошибок.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текст понятным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Понятность усиливается, когда автор сразу показывает мысль через примеры и простую структуру, а не перегружает текст редкими словами и длинными оборотами.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полезными признаками ясного текста выглядят знакомая лексика и короткие предложения; они ускоряют чтение и снижают риск неверного понимания.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учебным критериям понятности текста; данные иллюстративные.
</a:t>
            </a:r>
            <a:endParaRPr lang="en-US" sz="67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мешают пониманию английского текста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63850" y="1616375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5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предложение перегружено деталями, читателю труднее увидеть главную мысль. Короткие смысловые части обычно воспринимаются легче и помогают быстрее понять, что именно хотел сказать автор.
</a:t>
            </a:r>
            <a:endParaRPr lang="en-US" sz="815" dirty="0"/>
          </a:p>
        </p:txBody>
      </p:sp>
      <p:sp>
        <p:nvSpPr>
          <p:cNvPr id="12" name="Text 3"/>
          <p:cNvSpPr txBox="1"/>
          <p:nvPr/>
        </p:nvSpPr>
        <p:spPr>
          <a:xfrm>
            <a:off x="763850" y="2409847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нарушение порядка слов может изменить значение целой фразы. В английском языке последовательность слов особенно важна, поэтому аккуратность в построении предложения имеет большое значение.
</a:t>
            </a:r>
            <a:endParaRPr lang="en-US" sz="801" dirty="0"/>
          </a:p>
        </p:txBody>
      </p:sp>
      <p:sp>
        <p:nvSpPr>
          <p:cNvPr id="13" name="Text 4"/>
          <p:cNvSpPr txBox="1"/>
          <p:nvPr/>
        </p:nvSpPr>
        <p:spPr>
          <a:xfrm>
            <a:off x="763850" y="3203319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стилей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одном тексте смешать официальные и разговорные слова, он звучит неуверенно и неестественно. Лучше заранее выбрать один стиль и придерживаться его до конца.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63850" y="3996778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Исправления, подчёркивания и замены слов делают текст яснее и точнее. После редактирования становится видно, где мысль выражена чётко, а где нужно убрать лишнее или заменить неудачную формулировку.
</a:t>
            </a:r>
            <a:endParaRPr lang="en-US" sz="8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86824"/>
            <a:ext cx="261000" cy="20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208107"/>
            <a:ext cx="261000" cy="2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85442"/>
            <a:ext cx="261000" cy="208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 часть культуры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Приветствия и нормы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приветствовать, благодарить и извиняться показывают, что считается вежливым в конкретной культуре. Через такие фразы язык передаёт не только смысл, но и привычный стиль общения.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 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и пословицы хранят опыт и историю носителей языка. Они часто отражают то, как люди думают, шутят и объясняют жизненные ситуации.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 оттенки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и фразы понимаются правильно только с учётом культурного контекста. Юмор, намёки и привычные обороты становятся яснее, если знать, как ими пользуются носители языка.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коммуникация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язык, мы понимаем не только правила, но и образ жизни людей. Это помогает легче общаться, точнее реагировать на реплики и лучше понимать реальные ситуации общения.
</a:t>
            </a:r>
            <a:endParaRPr lang="en-US" sz="7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работает по-разному в разных ситуациях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становится точнее, вежливее или проще в зависимости от собеседника, цели и места общения. Именно поэтому важно не только знать слова, но и уметь выбирать подходящий стиль.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2026-05-31T11:02:01Z</dcterms:created>
  <dcterms:modified xsi:type="dcterms:W3CDTF">2026-05-31T11:02:01Z</dcterms:modified>
</cp:coreProperties>
</file>