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годы чудесные: образ школы в английском языке и личном опыте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life: memories, friendship, growth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тема для урока английского языка в 10 классе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десятиклассников тема школьных лет помогает говорить о личном опыте, сравнивать образовательные системы и уверенно использовать Past Simple, Present Perfect и used to в связной устной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0" y="2268851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037" y="2264451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0525" y="2237181"/>
            <a:ext cx="172125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462" y="2254731"/>
            <a:ext cx="218700" cy="1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812" y="2264451"/>
            <a:ext cx="218700" cy="17496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School Years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school, classroom, lesson, homework и timetable формируют базу темы. Они позволяют точно описывать распорядок дня, учебные занятия и привычную школьную среду без лишних пояснений.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вокруг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classmates, teacher, friendship и support помогает говорить о взаимодействии в классе. Через эти слова легко описать не только общение, но и атмосферу доверия, сотрудничества и взаимопомощи.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exam, break, graduation, achievement и memory связывают процесс обучения с его итогами. Они помогают показать, что школьный опыт включает усилия, перемены и важные личные достижения.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unforgettable, challenging, inspiring, stressful и memorable делают речь выразительнее. С их помощью можно передать, почему школьные годы запоминаются как сложный, но значимый этап взросления.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to make friends, to do well in tests, to take part in school events и to look back on school days помогают строить развёрнутые ответы. Они делают речь естественной и связной.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30" y="1243650"/>
            <a:ext cx="4013939" cy="355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as a place of first experiences and achievements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попытки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подростки впервые пробуют себя в presentations, projects и public speaking. Именно здесь ошибки становятся частью обучения, а не поводом отказаться от новых задач.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teaches students to meet deadlines, follow rules and finish tasks on time. Такие привычки формируют понимание ответственности, которое затем переносится на другие сферы жизни.
</a:t>
            </a:r>
            <a:endParaRPr lang="en-US" sz="1196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Классные проекты и competitions учат слушать других, распределять роли и принимать разные точки зрения. Через teamwork школьник начинает видеть, что успех редко бывает полностью индивидуальным.
</a:t>
            </a:r>
            <a:endParaRPr lang="en-US" sz="1150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через опыт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запоминается не только уроками, но и тем, как меняется сам ученик. Благодаря новым ситуациям появляется уверенность, самостоятельность и готовность к более сложным выборов.
</a:t>
            </a:r>
            <a:endParaRPr lang="en-US" sz="12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537497"/>
            <a:ext cx="3856200" cy="15765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students remember most about school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воспоминания складываются из учебных, социальных и личных событий, поэтому память о школе обычно гораздо шире, чем список предметов и оценок.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школе формируется одновременно через знания, эмоции и общение, поэтому именно сочетание этих элементов делает школьный опыт значимым.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«School Life»; vocabulary for speaking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factors that make school years memorable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насыщенность школьных событий усиливается, когда они повторяются или связаны с важными переходами, например окончанием года или участием в общешкольных мероприятиях.
</a:t>
            </a:r>
            <a:endParaRPr lang="en-US" sz="986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запоминаются отношения и совместный опыт; учебные результаты важны, но именно люди и события создают эмоциональный центр школьных лет.
</a:t>
            </a:r>
            <a:endParaRPr lang="en-US" sz="1147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темы «School Life»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role of teachers in a student’s memory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запоминается не только объяснением материала, но и стилем общения. В памяти остаются fair, patient и understanding teachers, которые создают безопасную и уважительную учебную среду.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мотивация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ценятся педагоги, которые замечают усилия ученика, а не только результат. Слова encouraging, motivating и inspiring точно передают влияние учителя на уверенность и учебную инициативу.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Строгость в сочетании с tact and consistency формирует доверие к требованиям. Такой учитель показывает, что дисциплина не противоречит заботе, а помогает ученику работать серьёзно и осознанно.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учителя к своему предмету часто влияет на выбор дальнейшего пути. Хороший педагог может пробудить устойчивый интерес к дисциплине и помочь увидеть профессиональные перспективы.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school memory becomes lasting memory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школьное событие превращается в устойчивое воспоминание через эмоцию, обсуждение и личную оценку.
</a:t>
            </a:r>
            <a:endParaRPr lang="en-US" sz="8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routines, symbols and atmosphere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которое задаёт ритм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Звонок, расписание и коридоры, наполненные шагами, сразу собирают школьный день в единое целое. Для ученика это не просто порядок, а ощущение предсказуемости, в котором легче сосредоточиться и включиться в работу.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правила как знак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Uniforms, classroom rules and morning assemblies создают общий визуальный и поведенческий код школы. Они напоминают, что ученик является частью сообщества, где личная свобода сочетается с общей дисциплиной и уважением к другим.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Привычка, которая становится атмосферой
</a:t>
            </a:r>
            <a:pPr algn="l" indent="0" marL="0">
              <a:lnSpc>
                <a:spcPct val="115000"/>
              </a:lnSpc>
              <a:buNone/>
            </a:pPr>
            <a:r>
              <a:rPr lang="en-US" sz="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Homework notebooks на столе, повторяющиеся уроки и постоянный школьный маршрут формируют устойчивый ритм. Именно из таких деталей рождается atmosphere: не громкая и не торжественная, а узнаваемая, ежедневная и по-своему близкая.
</a:t>
            </a:r>
            <a:endParaRPr lang="en-US" sz="10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Friendship at school as a part of growing up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60125" y="1871450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дружба возникает из постоянного контакта: общих уроков, перемен и совместных заданий. Когда подростки каждый день видят друг друга, отношения становятся естественной частью их взросления.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43096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 трудные моменты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tests and exams особенно важны люди, которые умеют подбодрить и помочь собраться. Фразы to be there for someone и to share worries точно передают такую форму доверия.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26063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принимать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в классе не всегда похожи друг на друга, и именно это учит уважению к разным характерам. Школьная дружба помогает развивать терпение, гибкость и способность договариваться.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709012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на долгие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friendships begin at school, because именно здесь люди проходят первые серьёзные испытания вместе. Совместные воспоминания часто сохраняют близость даже после окончания школы.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influences academic success in high school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старшей школе чаще всего зависит от системной подготовки и умения распределять нагрузку в течение недели.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работа и привычка уточнять непонятное важнее таланта без дисциплины.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темы «School Life»; оценочная шкала по смысловой значимости факторов.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64309"/>
            <a:ext cx="3856200" cy="129863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Advantages and difficulties of school life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сочетает возможности для развития и неизбежные трудности, которые часто становятся источником личностного роста.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школьная трудность может укреплять важные качества: самостоятельность, устойчивость и умение взаимодействовать с людьми.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темы «School Life» и лексики для speaking.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Exams as a test of knowledge and self-management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подготовки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определяет объём материала, распределяет темы по дням и начинает повторение заранее, чтобы снизить напряжение и избежать спешки.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повторение, тренировка заданий и работа с критериями оценки помогают укрепить знания и выработать уверенность в своих силах.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экзамена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Собранность, самоконтроль и умение сохранять спокойствие становятся так же важны, как и сами знания по предмету.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interests at school shape future plans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учебные интересы и внеклассный опыт постепенно превращаются в представление о дальнейшем обучении и профессии.
</a:t>
            </a:r>
            <a:endParaRPr lang="en-US" sz="8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traditions that make years memorable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Концерт, который запоминают надолго
</a:t>
            </a:r>
            <a:pPr algn="l" indent="0" marL="0">
              <a:lnSpc>
                <a:spcPct val="115000"/>
              </a:lnSpc>
              <a:buNone/>
            </a:pPr>
            <a:r>
              <a:rPr lang="en-US" sz="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концерт часто становится событием, где класс впервые выступает как единая команда. Репетиции, волнение за кулисами и аплодисменты в зале создают атмосферу, которую ученики помнят много лет. Именно такие вечера делают школу живой и праздничной.
</a:t>
            </a:r>
            <a:endParaRPr lang="en-US" sz="1133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спортивных соревнованиях особенно заметны настойчивость, взаимовыручка и умение поддержать товарища после ошибки. Для зрителей это не просто игра, а яркая картина школьной жизни: форма команды, трибуны, эмоции и радость общего результата.
</a:t>
            </a:r>
            <a:endParaRPr lang="en-US" sz="1184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Поездка, после которой класс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 или волонтёрский проект помогает увидеть одноклассников в новой роли. Кто-то берёт инициативу, кто-то проявляет ответственность, а кто-то неожиданно становится лидером. После таких мероприятий класс обычно становится сплочённее и увереннее.
</a:t>
            </a:r>
            <a:endParaRPr lang="en-US" sz="11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typical school day in the life of a 10th grader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показывает, что школьная нагрузка не ограничивается уроками: вечер часто уходит на повторение и подготовку к следующему дню.
</a:t>
            </a:r>
            <a:endParaRPr lang="en-US" sz="1174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напряжённый отрезок — после школы, поэтому устойчивый режим помогает сохранить силы и качество работы.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типичного распорядка школьника 10 класса; учебная схема дня.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school years are often called wonderful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школе человек впервые по-настоящему ощущает ответственность за результат, пробует себя в конкурсах, проектах и выступлениях, а затем учится радоваться собственному росту.
</a:t>
            </a:r>
            <a:endParaRPr lang="en-US" sz="1240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рядом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общение, общие задания и совместные переживания создают особую близость. Школьные друзья часто становятся людьми, с которыми связаны самые тёплые воспоминания.
</a:t>
            </a:r>
            <a:endParaRPr lang="en-US" sz="1224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даёт подростку ощущение, что он часть коллектива, где его знают, принимают и оценивают. Это чувство особенно ценно в период взросления и поиска себя.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Ностальгия по простоте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взрослая жизнь требует больше самостоятельности, школьные годы вспоминаются как время, где многое было понятнее, а трудности воспринимались рядом с поддержкой друзей и учителей.
</a:t>
            </a:r>
            <a:endParaRPr lang="en-US" sz="117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440" y="1330603"/>
            <a:ext cx="254651" cy="2263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249" y="3057322"/>
            <a:ext cx="251004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2426" y="3951122"/>
            <a:ext cx="254651" cy="2037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Images of school in English-language culture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книгах школа часто показана как пространство взросления, где герои переживают дружбу, первые симпатии, соперничество и важные внутренние открытия.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подчёркивают школьные коридоры, уроки, экзамены и отношения между одноклассниками, превращая обычный день в историю выбора, характера и перемен.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песнях школа нередко звучит как символ памяти: последние звонки, расставания, надежды и чувство, что за привычными стенами остаётся целый этап жизни.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 уроки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учителя в культуре связан не только со знанием, но и с влиянием на судьбу героя, поэтому школьная тема остаётся универсальной и узнаваемой.
</a:t>
            </a:r>
            <a:endParaRPr lang="en-US" sz="8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school years teach a person for life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формирует не только знания по предметам, но и навыки, которые остаются необходимыми во взрослой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опыт закладывает основу самостоятельности, общения и устойчивости, которые нужны и в учёбе, и в будущей профессии.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темы «School Life» и навыков, развиваемых в школьной среде.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годы как начало личного роста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годы ценны тем, что соединяют знания, дружбу и дисциплину с моментом взросления. Именно здесь формируются привычки, ценности и первые серьёзные представления о будущем.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2026-05-31T16:37:37Z</dcterms:created>
  <dcterms:modified xsi:type="dcterms:W3CDTF">2026-05-31T16:37:37Z</dcterms:modified>
</cp:coreProperties>
</file>