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литературном языке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— основа точной и культурной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язык, который понимают все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помогает людям из разных мест говорить одинаково понятно. Его нормы складывались в книгах, школе, словарях и произведениях писателей, а важный вклад в развитие внесли Ломоносов и Пушкин.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литературный язык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— это обработанная и закреплённая форма общенародного языка. Он считается образцом правильной речи и используется там, где важны точность и понятность.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можно встретить в учебниках, книгах, газетах, на уроках, в новостях и официальных сообщениях. В таких текстах особенно важно выбирать слова аккуратно и строить ясные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литературного языка характерны правильное произношение, грамотное письмо и соблюдение норм. Он помогает говорить вежливо, выразительно и так, чтобы собеседник понял мысль без лишних объяснений.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и другие формы речи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речи помогает увидеть, где нужна строгая норма, а где возможна большая свобода.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самый общий и самый строгий по нормам; он нужен для точного и понятного общения.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литературного языка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и орфографические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нормы подсказывают, как правильно произносить слова и ставить ударение. Орфографические нормы отвечают за верное написание, чтобы текст был понятным и аккуратным.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и лексические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нормы помогают правильно изменять слова и строить предложения. Лексические нормы учат точно выбирать слово по смыслу и не смешивать близкие, но разные по значению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литературный язык используется чаще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ситуациях требования к речи различаются, но везде важны понятность и уместность.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у школы и книг: именно там литературная норма нужна особенно часто.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учебная схема распределения сфер употребления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литературный язык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литературного языка возникла из повседневной речи людей. Из неё выбирались самые точные и удобные слова и формы.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тексты помогали закреплять удачные выражения. Постепенно появлялись правила, по которым можно было писать и говорить одинаково.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словари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стали описывать в грамматиках, словарях и школьных пособиях. Так правильные варианты становились известны многим людям.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старых слов и форм ушла из нормы, а новые вошли в неё. Язык продолжает развиваться, но сохраняет понятность и точность.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литературным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слова от живой речи до закрепления в норме.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современный русский литературный язык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стало ближе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 книжная речь звучит естественно и понятно. Он умел передавать чувства простыми словами, поэтому его тексты легко читать и сегодня. На страницах рукописей видно, как тщательно он подбирал каждое выражение.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двух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что литературный язык может быть и точным, и живым. В его строках книжная культура соединяется с разговорной интонацией, а значит, мысль звучит свободно, красиво и без лишней сложности.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— хранители нормы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помогает проверить, как правильно писать слово. Если есть сомнение, именно словарь подскажет верный вариант и избавит от ошибки в тетради или сообщении.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и орфоэпический словари объясняют значение слова и его произношение. Они особенно полезны, когда нужно выбрать точное слово и правильно поставить ударение.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регулярно обновляются, потому что язык меняется, но медленно. Новые слова появляются, а некоторые старые варианты уходят, поэтому важно сверяться с надёжным источником.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 речи и письме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«звонишь», «красивее», «две тетради» и «надеть»/«одеть» часто вызывают сомнения у школьников.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ударением и написанием, поэтому знание нормы особенно важно для грамотной речи.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обобщение типичных учебных затруднений.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нормы нужны в школе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помогает отвечать чётко и последовательно, чтобы мысль была понятна учителю и одноклассникам без лишних уточнений.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 чтении вслух важно произносить слова правильно, соблюдать ударение и строить фразы так, чтобы не терялся смысл текста.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Сочинения и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письменных работах особенно нужны точные слова, правильные окончания и аккуратное оформление, потому что по ним оценивают уровень языка.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Нормированная речь делает обращение уважительным и помогает избегать грубых или слишком разговорных выражений в школьной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и ненормативные варианты речи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нужен литературный вариант, а где встречается разговорная или ошибочная форма.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норма нужна там, где важны общепринятость, точность и уважительное отношение к собеседнику.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и литературная норма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требует большей точности: здесь важны полные предложения, правильные формы слов и уместные выражения. Его выбирают, когда нужно говорить ясно и без двусмысленности.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люди часто говорят коротко, пропускают отдельные слова и используют эмоциональные выражения. Это удобно в быту, когда важны быстрота и непринуждённость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правильность слова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 по правилу, форме или словарю.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нормы важнее в разных ситуациях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чате уже нужны аккуратность и понятный текст, хотя форма остаётся более свободной, чем в письменной работе.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и официальнее ситуация, тем выше роль орфографии, грамматики и точного выбора слов.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учебное обобщение по стилям общения.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и культура общения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Нормированная речь показывает уважение к собеседнику: человек старается говорить так, чтобы его слушали спокойно, без раздражения и лишних уточнений.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 правильная речь помогает избежать недоразумений. Если слова подобраны удачно, мысль понимают сразу, а разговор идёт быстрее и увереннее.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общения связана с вниманием к слову: важно не только знать правило, но и уметь выбрать выражение, подходящее по ситуации и тону.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рядом с нами каждый день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открывает новости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читает короткую новость на экране телефона и видит, что текст написан ясно и без ошибок. Такой стиль помогает быстро понять главное и доверять сообщению, особенно когда речь идёт о важных событиях.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 парте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литературы перед глазами лежит книга, где каждое слово подобрано точно. В художественном и учебном тексте литературная норма делает речь выразительной, аккуратной и удобной для чтения вслух и про себя.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доска и объяснение учителя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пишет на доске правила и примеры, чтобы весь класс видел образец правильной речи. В такой обстановке литературный язык особенно нужен: он помогает учиться, сравнивать ответы и делать выводы без путаницы.
</a:t>
            </a:r>
            <a:endParaRPr lang="en-US" sz="9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правильную речь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хороших книг расширяет словарный запас и показывает, как строятся точные и красивые предложения. Так легче запоминать правильные слова и устойчивые выражения.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полезно открывать не только на уроке, но и дома. Они помогают проверить написание, ударение и значение слова, если возникает хоть малейшее сомнение.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сообщения или сдачей работы стоит перечитать текст. Такая привычка помогает заметить лишние ошибки, неудачные слова и пропущенные окончания.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свою речь с хорошими образцами: чтением вслух, выступлениями, учебными текстами. Осознанная практика делает литературную норму привычной.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язык: общая опора речи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объединяет людей, помогает учиться и делает речь точной и уважительной. Чем внимательнее мы относимся к норме, тем грамотнее и убедительнее говорим.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2026-05-22T14:54:27Z</dcterms:created>
  <dcterms:modified xsi:type="dcterms:W3CDTF">2026-05-22T14:54:27Z</dcterms:modified>
</cp:coreProperties>
</file>