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успешный человек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 — это личный прогресс, а не внешняя картинка.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успех важно понимать правильно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успех часто путают с популярностью и деньгами. Но в жизни важнее цели, привычки, навыки и поддержка людей рядом. Именно они помогают видеть реальный результат в учёбе, спорте, творчестве и общении.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успешным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начинается с понимания того, чего ты хочешь на самом деле. Когда человек видит свою цель, ему легче выбирать действия и не теряться среди чужих ожиданий.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ошибками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человек не избегает ошибок, а умеет двигаться дальше. Он замечает, что получилось, что требует доработки, и использует опыт, чтобы становиться сильнее.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может проявляться по-разному: в учёбе, творчестве, спорте, дружбе или командной работе. Для одного важен результат, для другого — развитие, польза или ответственность.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успеха связаны с ценностями человека. Если для тебя важны здоровье, самостоятельность и уважение, именно они становятся ориентиром, а не чужие оценки со стороны.
</a:t>
            </a:r>
            <a:endParaRPr lang="en-US" sz="11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мифа об успехе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 — это не только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внимание окружающих не всегда означают настоящий успех. Внешний результат может быть заметным, но без развития, смысла и усилий он быстро теряет ценность.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не ошибаются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 отменяют успех. Наоборот, сильные результаты обычно появляются после тренировок, исправлений и повторных попыток, когда человек учится на каждом шаге.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приходит сам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цель не достигается сама по себе. За заметными результатами почти всегда стоят регулярные действия, терпение и готовность продолжать, даже если сразу не получается.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для тебя считается успехом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334361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успех — это хорошие оценки и уверенность в учёбе. Для другого важнее понимать тему, задавать вопросы и справляться с трудными заданиями самостоятельно.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5218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считает успехом полезное дело или помощь другим. Такой результат нельзя измерить только оценкой, но он показывает ответственность и способность быть нужным.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097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может означать уважение друзей и умение сохранять хорошие отношения. Это особенно важно, когда человек умеет слышать других и не ссориться без причины.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56985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успех связан со здоровьем, энергией и ощущением контроля над собой. Когда есть режим, сон и движение, легче учиться, общаться и справляться с нагрузкой.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97874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и умение доводить начатое до конца тоже считаются успехом. Эти качества помогают чувствовать уверенность и видеть собственный рост в 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бывает разным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учёбе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учёбе успех — это не только высокие оценки. Он проявляется, когда ты понимаешь тему, задаёшь вопросы, готовишься к работе и можешь объяснить материал своими словами.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деле или творчестве успех виден в завершённой работе и заметном росте навыка. Это может быть проект, рисунок, выступление, участие в конкурсе или личный прогресс.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и тренировках успех тоже не сводится к медали. Он заметен в выносливости, технике, дисциплине и умении регулярно делать то, что помогает становиться 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813160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команде строится на доверии, уважении и умении слушать. Когда люди договариваются и не мешают друг другу, у группы больше шансов на общий результат.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здоровье связан с режимом, сном, движением и восстановлением. Если тело получает достаточно отдыха и активности, человеку легче учиться, концентрироваться и сохранять энергию.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смысле — это ощущение, что твои усилия действительно нужны. Когда человек видит пользу своего дела, у него появляется мотивация продолжать и развиваться дальше.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области успеха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ценностей к результату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задают направление, цели превращаются в план, а действия развивают навыки при поддержке окружения.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опор успеха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отвечают на вопрос, что для тебя действительно важно. Они помогают не копировать чужие цели, а выбирать то, что соответствует твоим интересам и взглядам.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должна показывать конкретный результат. Чем яснее ты понимаешь, к чему идёшь, тем проще выбрать нужные шаги и заметить свой прогресс.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действия превращают намерение в реальное движение. Даже небольшой шаг каждый день помогает не терять темп и постепенно приближаться к результату.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делают путь к цели легче и качественнее. Чем лучше ты умеешь учиться, планировать, общаться или тренироваться, тем надёжнее становится результат.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влияет на привычки, настроение и устойчивость к трудностям. Поддержка людей рядом помогает не сдаваться и сохранять уверенность в сложные моменты.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цель становится реальной, когда её делят на маленькие действия.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дробления цели на небольшие выполнимые шаги.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шага делают цель понятной и посильной.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хватает, чтобы увидеть первый реальный сдвиг, если каждый день делать маленький шаг и отмечать результат.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недельного планирования целей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достаточно, чтобы проверить выбранный шаг и понять, работает ли он.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повторения по 10–20 минут помогают держать ритм без перегрузки и делают дисциплину спокойной и выполнимой.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учебного планирования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10–20 минут
</a:t>
            </a:r>
            <a:endParaRPr lang="en-US" sz="564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легче встроить в день и повторять регулярно.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том, как учатся по-настоящему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 важнее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долго не понимала тему по математике, пока не начала задавать вопросы на уроке и искать один понятный пример к каждой задаче. Через несколько попыток она заметила, что сложное становится яснее, когда разбито на маленькие шаги.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тренировка меняет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готовился к выступлению и сначала заучивал текст целиком, но быстро сбивался. Тогда он разделил речь на части, потренировался перед зеркалом и записал ошибки. На следующем выступлении он говорил увереннее и почти не заглядывал в лист.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вместе тоже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проекте команда сначала спорила и теряла время, но потом ребята распределили роли: один искал информацию, другой оформлял слайды, третий проверял факты. Работа пошла быстрее, потому что учиться можно не только одному, но и вместе.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показывает, где именно не хватает навыка, подготовки или внимания. Она помогает увидеть слабое место без лишних эмоций и понять, что нужно улучшить в следующий раз.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шаг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промаха полезно изменить один конкретный шаг: повторить правило, потренировать сложный момент или попросить пример. Так исправление становится понятным и посильным.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Попробовать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попытка закрепляет опыт лучше, чем долгие переживания. Когда человек пробует снова, он видит прогресс и начинает доверять своим усилиям.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поддержку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делает путь спокойнее: можно спросить учителя, одноклассника или взрослого, который объяснит трудное место. Просить помощь — это тоже часть роста.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ошибка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после неудачи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Понять, что случилось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результат честно: что именно не получилось и в какой момент возникла трудность. Чёткое описание помогает убрать путаницу и увидеть проблему без лишних эмоций.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Изменить один шаг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выбери один элемент, который реально изменить уже сейчас: подготовку, порядок действий, время, помощь или способ тренировки. Один точный шаг работает лучше, чем абстрактное обещание стараться сильнее.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Попробовать заново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сразу спланируй следующую попытку: когда начнёшь, что проверишь и как поймёшь, что стало лучше. Новый план снижает страх и превращает неудачу в опыт.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стоит держать рядом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заразительны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 незаметно влияют на то, как ты говоришь, учишься и проводишь время. Если рядом принято делать важные дела, проще самому держать нужный ритм.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важнее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друзья не обязаны быть идеальными, но они уважают твои цели и не высмеивают старания. С ними легче не бросать начатое после первой трудности.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можно у разных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взрослых можно брать разные качества: у одного — спокойствие, у другого — ответственность, у третьего — смелость выступать. Один человек редко умеет всё сразу, и это нормально.
</a:t>
            </a:r>
            <a:endParaRPr lang="en-US" sz="1382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свой фокус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окружение постоянно отвлекает, сравнивает или обесценивает, двигаться к цели становится труднее. Поэтому важно выбирать тех, кто помогает расти, а не сбивает с пути.
</a:t>
            </a:r>
            <a:endParaRPr lang="en-US" sz="13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критерии успеха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себя полезнее не с чужой картинкой, а с понятными личными критериями. Они помогают видеть прогресс, сохранять уважение к себе и не терять баланс.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становится более честным и устойчивым, когда его оценивают по личному росту, качеству отношений, пользе дела и состоянию здоровья.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критерии самооценки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потерять здоровье на пути к успеху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Проверить ресурс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заметить, хватает ли сна и есть ли силы на день. Без восстановления даже интересная цель быстро начинает утомлять.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Убрать перегрузку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полезно ограничить бесконечное сравнение в соцсетях. Чем меньше лишнего шума, тем легче сосредоточиться на своих задачах.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Встроить отдых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добавить движение и короткие паузы, чтобы мозг успевал переключаться. Небольшой отдых помогает сохранить внимание и настроение.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Сохранить баланс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режим становится стабильным, успех перестаёт вредить здоровью. Человек лучше учится, меньше тревожится и дольше сохраняет интерес к 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месяц успеха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цель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 помогает не распыляться. Лучше выбрать конкретный результат на месяц, чем держать в голове сразу много разных задач.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шага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маленьких шага делают путь заметным. Когда задача разбита на части, легче начать, не откладывать и видеть реальный прогресс.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полезная привычка поддерживает движение каждый день. Это может быть чтение, повторение, порядок в тетради или короткая тренировка.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для поддержки помогает не сдаться в трудный момент. Подсказка, разговор или совместная проверка плана часто дают новый импульс.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 успех начинается с выбора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начинается не с сравнения, а с выбора: что для тебя важно и какой шаг ты готов сделать уже сейчас. Один месяц ясного плана может изменить больше, чем долгие мечты без действий.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2026-07-25T18:34:41Z</dcterms:created>
  <dcterms:modified xsi:type="dcterms:W3CDTF">2026-07-25T18:34:41Z</dcterms:modified>
</cp:coreProperties>
</file>