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— школьник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открывает знания, дружбу и первые большие победы.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класс: первые шаги в школе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ребенок учится быть учеником: слушать, отвечать, работать в тетради и заботиться о своих вещах. Здесь помогают внимание, память, речь, счет и умение дружить.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школьный день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умывания, завтрака и проверки рюкзака. Когда все готово заранее, дорога в школу проходит спокойно, без спешки и лишних поисков.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проходят уроки, а между ними — короткие перемены. На уроках дети слушают учителя, отвечают и выполняют задания, а на переменах отдыхают и общаются.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ребенок возвращается домой, отдыхает и делает домашнее задание. Потом остается время на игры, чтение или прогулку, чтобы день был и полезным, и приятным.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сон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собирает вещи на следующий день, ужинает и отдыхает. Хороший сон помогает проснуться бодрым и снова быть внимательным на уроках.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рюкзаке первоклассника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помогает узнавать новое, а тетради нужны для заданий и упражнений. Когда они лежат аккуратно, на уроке не приходится долго искать нужную страницу или лист.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пенале обычно лежат ручка, простые карандаши и ластик. Это маленькая помощница школьника: все нужное находится рядом, и писать становится удобнее и быстрее.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и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помогает помнить, что задали на дом и какие уроки будут завтра. Он учит быть внимательным и не забывать важные школьные дела.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забота о себе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пригодится на уроках и переменах. Когда школьник пьет достаточно воды, ему легче сохранять бодрость, внимание и хорошее настроение в течение дня.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рюкзак экономит время и бережет вещи. Если у каждого предмета есть свое место, школьник быстро находит нужное и не начинает утро с поисков.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81" y="1512284"/>
            <a:ext cx="540488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8414" y="1409453"/>
            <a:ext cx="463275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8402" y="2308192"/>
            <a:ext cx="617700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99977" y="1387020"/>
            <a:ext cx="463275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школа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открывает сказки, рассказы и задания. Оно помогает понимать смысл текста, узнавать новых героев и уверенно разбираться в том, что написано в учебнике.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учит красиво и грамотно выражать свои мысли. На уроках дети тренируют буквы, слова и предложения, а еще учатся писать аккуратно и понятно.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считать, сравнивать и находить ответы точно. Она нужна не только в тетради, но и в обычной жизни: дома, в магазине и в дороге.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предмет знакомит с природой, погодой, животными, растениями и жизнью людей. Он учит замечать, как устроен мир вокруг, и задавать хорошие вопросы.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думать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ребенок учится слушать, запоминать, проверять себя и искать правильный ответ. Ошибка здесь не враг, а подсказка: она помогает понять материал лучше.
</a:t>
            </a:r>
            <a:endParaRPr lang="en-US" sz="9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урок в 1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урока помогает детям работать спокойно, дружно и без суеты.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приходит к началу уроков, чтобы не пропустить объяснение и не отвлекать класс. Когда день начинается вовремя, учиться становится спокойнее и легче.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готовым к уроку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книги, тетради и пенал лучше приготовить заранее. Тогда на уроке не приходится суетиться, искать вещи и ждать, пока все остальные уже работают.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себя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важно слушать, не перебивать и поднимать руку, когда хочется ответить. Вежливые слова и спокойный голос помогают всем чувствовать себя хорошо.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учебные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тетради и школьные принадлежности нужно держать аккуратно. Если бережно относиться к своим вещам, они служат дольше и выглядят опрятно.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классе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делиться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жадничает и может поделиться карандашом, ластиком или местом в игре. Такие мелочи делают общение добрее и показывают заботу.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ждать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одноклассник умеет слушать другого до конца и ждать своей очереди. Это помогает всем чувствовать уважение и не спорить из-за пустяков.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слабых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кому-то трудно или грустно, добрый ученик не смеется, а помогает. Иногда достаточно доброго слова, чтобы у друга сразу стало легче на душе.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игры на перемене учат договариваться, соблюдать правила и радоваться вместе. Когда в классе есть дружба, даже обычный день становится теплее.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доски начинается урок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входит в класс, приветствует детей и пишет тему на доске. Ребята готовят тетради, а один первоклассник уже тянет руку, потому что хочет ответить первым. В классе тихо и сосредоточенно.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и первая попытка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задание, читает его вместе с классом и объясняет, что нужно сделать. Ученик внимательно слушает, смотрит на доску и пробует выполнить работу сам, не боясь ошибки.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помощь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готова, учитель проверяет ответы и замечает, кому нужна подсказка. Если что-то не получилось, он объясняет еще раз, а ученик пробует снова и радуется своему успеху.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ученик: как они работают вместе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домашнее задание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задание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спокойно открыть дневник или учебник и понять, что именно задано. Если прочитать внимательно, будет проще не перепутать упражнение и сделать все по порядку.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Выполнить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школьник садится за стол, убирает лишние вещи и делает задание без спешки. Лучше работать аккуратно: так меньше ошибок и больше уверенности.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полезно еще раз посмотреть на работу и найти, нет ли пропущенной буквы, числа или знака. Проверка помогает заметить маленькие ошибки до того, как их увидит учитель.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Отдохнуть и подготовиться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задание готово, можно собрать портфель, немного поиграть и отдохнуть. Тогда вечером остается время на спокойные дела, а утром легче снова идти в школу.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удачный ответ, выученное слово или аккуратно выполненная строчка — это шаг вперед. Из таких шагов и складывается уверенность, внимательность и хороший школьный характер.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темы презентации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победа уже делает школьный день лучше.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212645"/>
            <a:ext cx="348761" cy="3100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210" y="3372257"/>
            <a:ext cx="308444" cy="352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61763"/>
            <a:ext cx="348550" cy="3485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44781"/>
            <a:ext cx="348623" cy="34862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499708"/>
            <a:ext cx="348623" cy="34862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зачем они нужны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понимать сказки, рассказы и задания в учебнике. Оно учит замечать смысл, пересказывать текст своими словами и быстрее находить нужную информацию.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развивает точность и умение думать по порядку. На уроках дети считают, сравнивают числа, решают задачи и учатся проверять ответ, чтобы не ошибиться.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писать грамотно, красиво и понятно. Ребенок учится ставить буквы на свои места, строить предложения и выражать мысль так, чтобы его легко понимали.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знакомит с природой, погодой, животными, растениями и жизнью людей. Этот предмет помогает замечать, как устроен мир вокруг, и бережно относиться к нему.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музыка и 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музыка и физкультура делают школьную жизнь ярче и полезнее. Они развивают ловкость, силу, ритм, творческое мышление и умение работать с радостью и старанием.
</a:t>
            </a:r>
            <a:endParaRPr lang="en-US" sz="9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короткая перемена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и быстрый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 перемену звучит как маленький сигнал к отдыху. Дети встают из-за парт, выходят в коридор и расправляют плечи. Несколько минут без урока помогают снова быть внимательными и бодрыми.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друзей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можно поговорить с одноклассниками, попить воды и спокойно пройтись по коридору. Кто-то улыбается, кто-то делится новостью, а кто-то просто смотрит на часы и ждет следующий урок.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2081879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лучше начинать спокойно: проснуться, умыться, позавтракать и проверить, все ли собрано. Когда утро идет по плану, легче выйти из дома вовремя и не забыть нужные вещи.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1832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полезно пообедать, немного пройтись или отдохнуть. Затем можно делать домашнее задание, когда голова уже немного отдохнула и легче сосредоточиться на работе.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37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игры и физическая активность помогают снять усталость после сидения за партой. Ребенок становится бодрее, лучше спит вечером и быстрее набирается сил на следующий день.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56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 удобнее выполнять в одно и то же время. Если не отвлекаться и делать все по порядку, остается больше времени на игры, чтение и общение с семьей.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533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отдых и сон нужны, чтобы утром проснуться бодрым. Хороший сон помогает запоминать новое, сохранять настроение и начинать следующий школьный день без лишней усталости.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школьный день по порядку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первокласснику спокойно учиться, отдыхать и все успевать без лишней спешки.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победы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ответ у доски показывает, что ребенок не боится пробовать. Даже если получилось не сразу, сам шаг вперед уже помогает стать увереннее и спокойнее на уроках.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тетрадь, ровные буквы и порядок на парте — это тоже победа. Такая работа показывает старательность и помогает быстрее находить нужное, когда приходит время проверять задание.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Выученное стихотворение, новое слово или правильно решенная задача — важные успехи. Они складываются в прочные знания, как кирпичики в крепкий и надежный дом.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другу, поделиться карандашом или тихо подождать очередь — это тоже школьная победа. Такие поступки делают класс дружнее и учат быть внимательным к другим.
</a:t>
            </a:r>
            <a:endParaRPr lang="en-US" sz="13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начинается с книги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ребенок держит книгу и уже представляет себя врачом, который помогает людям. Другой листает энциклопедию и мечтает стать учителем. Школьные знания открывают разные дороги, а любопытство подсказывает, какая из них ближе.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глобус и карандаши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глобус, карандаши и альбом, и рядом сразу рождаются идеи. Кто-то видит себя инженером, кто-то художником, а кто-то строителем или поваром. Школа помогает узнать, что именно нравится больше всего.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каждом предмете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Математика, чтение и окружающий мир нужны не только на уроках. Они помогают потом выбирать дело по душе и понимать, как устроена жизнь. Чем больше знаний у ребенка, тем смелее его мечты.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 можно стать, если учиться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получается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задание лучше сначала прочитать спокойно и не торопиться. Когда ребенок внимателен, он замечает важные слова в условии и понимает, что именно нужно сделать.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 правилу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не получается, полезно открыть учебник или тетрадь и еще раз посмотреть правило. Иногда одна подсказка помогает увидеть задачу совсем по-новому.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нужен совет учителя или взрослого рядом. Вопросы не мешают учиться, а наоборот помогают быстрее понять трудное место и не застрять на одной ошибке.
</a:t>
            </a:r>
            <a:endParaRPr lang="en-US" sz="1177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Попробовать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важно сделать еще одну попытку. Каждый новый шаг учит терпению и внимательности, а трудное задание постепенно превращается в понятную и знакомую работу.
</a:t>
            </a:r>
            <a:endParaRPr lang="en-US" sz="11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Учиться, дружить и соблюдать правила — это три опоры школьной жизни. Если к ним добавить заботу о своих вещах, путь к уверенности и успеху становится заметно легче.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темы презентации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привычки помогают школьнику каждый день становиться лучше.
</a:t>
            </a:r>
            <a:endParaRPr lang="en-US" sz="204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школьнике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растет не только в росте, но и в умении учиться, дружить и отвечать за свои дела. Каждый урок, перемена и домашнее задание делают его сильнее и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2026-05-25T19:31:04Z</dcterms:created>
  <dcterms:modified xsi:type="dcterms:W3CDTF">2026-05-25T19:31:04Z</dcterms:modified>
</cp:coreProperties>
</file>