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частиц 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не спутать отрицание и усиление отрицания.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не и ни в 7 классе
</a:t>
            </a:r>
            <a:endParaRPr lang="en-US" sz="180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часто звучат похоже, но пишутся и работают по-разному. Если понимать их значение, легче избегать ошибок в диктантах, сочинениях и при выполнении заданий на орфографию и смысл предложения.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ни: главное различие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значение частиц, их примеры и типичные ошибки.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не взаимозаменяемы: одна выражает отрицание, другая усиливает его или образует отрицательные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и школьная грамматика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не: значение отрицания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показывает, что действие не произошло. Она часто стоит при глаголах: не читаю, не увидел, не сделал. В таком случае отрицание относится именно к действию.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прилагательными не указывает на признак, которого нет: не смелый, не высокий, не быстрый. Частица помогает точно сказать, какой признак отрицается в слове.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существительными не тоже выражает отрицание: не друг, не радость, не работа. Смысл таких сочетаний зависит от контекста и интонации предложения.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не, смысл резко изменится: появится утверждение вместо отрицания. Поэтому перед письмом полезно спросить себя, отрицает ли слово действие, признак или состояние.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глаголами: основные случаи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большинством глаголов не пишется раздельно: не был, не понял, не увидел, не сделал. Это самое частое правило, которое нужно помнить прежде всего.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у редких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встречается у слов, которые без не не употребляются: ненавидеть, негодовать, неволить. В таких случаях частица уже стала частью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стоит проверить, существует ли слово без не. Когда отдельной формы нет, слитное написание является нормативным и не вызывает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в 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нужно одновременно учитывать смысл слова и структуру предложения.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рискованны отрицательные местоимения и предложения с двойным отрицанием: именно здесь легче всего перепутать не и 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«не и ни», составлено для учебной презентации
</a:t>
            </a:r>
            <a:endParaRPr lang="en-US" sz="122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не или 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частицы по смыслу и контексту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ни: усиление отрицания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часто стоит рядом с не и делает отрицание более сильным: никого не было, нигде не слышно, ни одного слова. Так смысл становится точнее и полнее.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отсутствие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ни капли воды, ни следа, ни звука частица подчёркивает полное отсутствие предмета или явления. Такое употребление особенно важно в описаниях и сообщениях.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ни, высказывание станет менее выразительным или изменится по смыслу. Поэтому частица помогает не просто отрицать, а именно усиливать отрицание.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связка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ни чаще всего встречается вместе с отрицанием и отрицательными словами. Это удобный признак: если рядом уже есть не, нужно внимательнее проверить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спрашивают: кто пришёл на помощь? Но в ответе появляется другое слово — никто. Оно сразу закрывает возможность выбора и показывает полное отсутствие людей. Именно так ни входит в состав отрицательного местоимения и делает высказывание точным.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исчезает без следа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нигде и никогда, речь идёт не о месте или времени, а об их полном отсутствии. Эти слова звучат как обычные вопросы, но пишутся уже как отрицательные формы. Поэтому ни здесь не отделяется от слова.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ничего нет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Ничто, никуда, нисколько — это не отдельные слова с приставкой по настроению, а устойчивые отрицательные формы. Они помогают передать полное отрицание без лишних пояснений и часто стоят рядом с не в одном предложении.
</a:t>
            </a:r>
            <a:endParaRPr lang="en-US" sz="92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слове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в местоимениях и наречиях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104" y="1128900"/>
            <a:ext cx="294299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слов образуются отрицательные формы
</a:t>
            </a:r>
            <a:endParaRPr lang="en-US" sz="252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с ни являются нормативными; раздельные варианты типа «не кто» и «не где» в таком значении не используются.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языка; школьные орфографические правила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 обычные слова превращаются в отрицательные формы с 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и ни встречаются вместе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частицы не и ни могут работать одновременно: не показывает само отрицание, а ни входит в состав отрицательного слова и делает высказывание точнее.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не видел никого» частица не относится ко всему сообщению, а никого уже содержит ни. В результате отрицание звучит ясно, без лишних сомнений.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передать полный смысл: не просто сказать, что действие не произошло, а подчеркнуть, что оно не связано ни с одним лицом или предметом.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с 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часто зависит не только от части речи, но и от смысла предложения и наличия противопоставления.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два правила: слитное написание при невозможности употребления без не и раздельное — при обычном отрицании и противопоставлении.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орфографических правил русского языка, школьный курс 7 класса.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существительными и прилагательными
</a:t>
            </a:r>
            <a:endParaRPr lang="en-US" sz="2815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 не можно заменить близким по значению словом, чаще выбирают слитное написание: неправда — ложь, недобрый — злой, небольшой — маленький.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противопоставлении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противопоставление с союзом а, частица не пишется отдельно: не друг, а товарищ; не высокий, а низкий. Контраст здесь важнее замены синонимом.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писаться по-разному в разных предложениях. Поэтому важно смотреть на соседние слова и на общий смысл высказывания, а не только на форму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не и 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смысле слова, составе предложения и наличии устойчивых форм.
</a:t>
            </a:r>
            <a:endParaRPr lang="en-US" sz="154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61" y="1125575"/>
            <a:ext cx="2029178" cy="155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211" y="1125575"/>
            <a:ext cx="2029178" cy="155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661" y="1125575"/>
            <a:ext cx="2029178" cy="155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111" y="1134057"/>
            <a:ext cx="2029178" cy="1552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рисует раннее утро, когда город ещё спит, а дела уже начинаются. Частица ни здесь не отделяется от оборота, потому что всё сочетание запоминается как готовая единица речи.
</a:t>
            </a:r>
            <a:endParaRPr lang="en-US" sz="1021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свет ни заря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как твёрдый приказ и сразу создаёт напряжение. В ней важно сохранить именно такое написание, потому что значение строится не по отдельным словам, а по всему устойчивому обороту.
</a:t>
            </a:r>
            <a:endParaRPr lang="en-US" sz="942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шагу назад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чём-то неопределённом и невыразительном. Оборот запоминается целиком: если изменить написание, исчезнет привычный ритм и образность, а вместе с ними и точный смысл.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рыба ни мясо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469561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передаёт непрерывность действия: без отдыха, без перерыва, постоянно. Повтор частицы ни делает фразу выразительной и помогает создать чёткий, легко узнаваемый речевой ритм.
</a:t>
            </a:r>
            <a:endParaRPr lang="en-US" sz="987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днём ни ночью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93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орфографические ошибки, связанные с отрицательными словами и частицами.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там, где отрицательное слово ошибочно делят на части. Нормативны цельные формы с 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русского языка.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между не и 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знаю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 знаю обозначает отсутствие знания или уверенности. Это обычное отрицание, которое относится к действию говорящего и помогает прямо выразить незнание.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ни знаю в современном литературном языке не является нормативным. Здесь нельзя просто заменить одну частицу другой, потому что смысл и грамматическая форма будут нарушены.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 один может означать и «не один человек», и «не единственный». Поэтому при выборе частицы важно читать всё предложение целиком и учитывать точный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требуют особого внимания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стоит проверять слова с частым отрицанием, потому что именно там чаще всего появляется путаница в написании.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Максимального внимания требуют местоимения и наречия: в них чаще всего возникают формы никто, нигде, никогда, никуда.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частотных орфографических трудностей по теме «не и ни».
</a:t>
            </a:r>
            <a:endParaRPr lang="en-US" sz="122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себя при письме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выражает слово или предложение: отрицание, усиление отрицания или устойчивый оборот. Без этого невозможно выбрать между не и 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спросить себя, существует ли слово без не и можно ли заменить его близким по смыслу словом. Если да, это помогает определить правильное написание.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всё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фразу целиком и проверить, не меняется ли смысл после замены частицы. Такой способ особенно полезен в письменных работах и диктантах.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уверенно писать 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помнить главное: не выражает отрицание, а ни усиливает его или входит в состав отрицательных слов. Помогают смысл, контекст и внимательная проверка всего предложения.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2026-05-28T13:55:44Z</dcterms:created>
  <dcterms:modified xsi:type="dcterms:W3CDTF">2026-05-28T13:55:44Z</dcterms:modified>
</cp:coreProperties>
</file>