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демографического перехода как географическая модель изменения населения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 с развитием общества меняются рождаемость и смертность, формируя разные типы населения.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теории и ее место в географии населения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оформилась в XX веке, опираясь на наблюдения за демографическими сдвигами в Европе XVIII–XX веков. Её связывают с именами Фрэнка Нотештейна и Уоррена Томпсона. В географии населения модель объясняет смену типов воспроизводства и помогает сравнивать регионы мира.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тип воспроизводства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стадии рождаемость и смертность остаются высокими, поэтому численность населения растет медленно. Вероятность смерти остается велика из‑за неблагоприятных санитарных условий, дефицита медицины и частых бедствий.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 поддерживается практической ролью многочисленных детей: они помогают в семье как трудовая поддержка и воспринимаются как гарантия выживания рода. При этом семьи чаще сталкиваются с утратами в детстве.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стадии характерны короткая средняя продолжительность жизни, высокая детская смертность и слабый естественный прирост. Демографическая динамика в значительной степени определяется болезнями и нестабильностью условий жизни.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изменения рождаемости и смертности по стадиям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смертности обычно начинается раньше: когда уходят инфекции и улучшается медицина, разрыв с рождаемостью резко увеличивает естественный прирост.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расхождения кривых объясняет демографический взрыв: сначала уменьшаются потери, затем позже снижается рождаемость, и рост ослабевает.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иллюстрация по теории демографического перехода (учебная схема).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смертности: медицина, санитария и питание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смертность падает уже на ранних этапах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ко второй стадии начинается с устойчивого снижения смертности. На практике это связано с вакцинацией, распространением антибиотиков, доступом к чистой питьевой воде и развитием канализации.
</a:t>
            </a:r>
            <a:endParaRPr lang="en-US" sz="1307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особенно заметны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сокращается детская смертность, а средняя продолжительность жизни растет. Исторически именно эти перемены запускают быстрый демографический рост там, где ранее смертность была очень высокой.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резко растет число детей и молодых возрастов, что усиливает давление на школы, жильё, здравоохранение, рынок труда и продовольственное обеспечение.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теории демографического перехода; точные сроки удвоения различаются по странам.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удвоение за десятилетия
</a:t>
            </a:r>
            <a:endParaRPr lang="en-US" sz="4423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смертность уже снизилась, а рождаемость сохраняется высокой, рост становится особенно быстрым.
</a:t>
            </a:r>
            <a:endParaRPr lang="en-US" sz="21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578" y="1324825"/>
            <a:ext cx="4433694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демографического перехода: сравнение основных признаков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меняются рождаемость, смертность и характер роста при движении от традиционного типа к стареющему обществу.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закономерность: максимум естественного прироста возникает между быстрым снижением смертности и более поздним снижением рождаемости.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 теории демографического перехода (учебные модели).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рождаемость начинает снижаться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урбанизацией дети перестают быть основным «ресурсом» домашнего труда. В городе их содержание и образование чаще требуют больших затрат, а экономические выгоды многодетности снижаются.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образования растет, особенно для девушек, а вместе с ним повышается значимость личных образовательных и карьерных траекторий. Это делает рождение детей менее приоритетным в ранние годы.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Распространяются поздние браки и планирование семьи. Контрацепция снижает вынужденные и незапланированные беременности, что постепенно уменьшает число рождений на одну женщину.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средний размер семьи сокращается. Демографическое поведение становится более вариативным, а рождаемость снижается не одномоментно, а устойчивым трендом.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социальные факторы запускают снижение рождаемости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причинно-следственных связей по теории демографического перехода (обобщение).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Четвертая стадия: низкие показатели рождаемости и смертности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четвертой стадии смертность и рождаемость остаются низкими, а численность населения растет очень медленно или почти не меняется. Сильнее проявляются структурные особенности зрелого общества и стабильность институтов.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становится более ровной: доля детей постепенно сокращается, а при общем низком естественном приросте значимую роль могут играть миграции. Обычно это сопровождается высоким уровнем жизни и развитой медициной.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на разных стадиях перехода
</a:t>
            </a:r>
            <a:endParaRPr lang="en-US" sz="2179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перехода возрастная пирамидальная форма меняется: основание «сужается» из‑за падения рождаемости, а верх расширяется за счет роста доли 65+.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структуры отражает демографический сдвиг от преимущественно детского к трудоспособному и далее к посттрудовому населению — это меняет спрос на услуги и социальные системы.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без привязки к конкретным странам; возрастные группы: младше 15, 15–64, старше 65 лет.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 ребёнка на женщину используют как ориентир для простого воспроизводства: когда рождаемость ниже, демографический баланс становится отрицательным.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уровня простого воспроизводства (примерно 2,1): United Nations, UN DESA (World Population Prospects).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снижении рождаемости ниже этого уровня рост численности сначала замедляется, а затем возможна естественная убыль.
</a:t>
            </a:r>
            <a:endParaRPr lang="en-US" sz="20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633172"/>
            <a:ext cx="4405200" cy="2066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мира на разных стадиях демографического перехода
</a:t>
            </a:r>
            <a:endParaRPr lang="en-US" sz="2194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неоднородность: разные страны могут находиться на разных стадиях, поэтому глобальная картина сочетает быстрый рост и старение одновременно.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Траектории не синхронизированы: развитие ускоряет снижение смертности и рождаемости в разные сроки, поэтому демографические эффекты расходятся по регионам.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стадиям демографического перехода на основе данных UN DESA (World Population Prospects) и демографической литературы; точные границы стадий различаются по методике.
</a:t>
            </a:r>
            <a:endParaRPr lang="en-US" sz="7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266922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339" y="1242412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66922"/>
            <a:ext cx="311100" cy="24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теории демографического перехода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меняет численность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в основном рассматривает внутреннее воспроизводство, но переселения способны резко менять возрастной состав и общий рост. Поэтому одинаковая рождаемость может давать разный итог численности населения.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эпидемии разрывают тренды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шоки — войны, эпидемии и кризисы здоровья — временно поднимают смертность или меняют брачно-семейные решения. Эти факторы способны ускорять или задерживать переход вне «классической» логики.
</a:t>
            </a:r>
            <a:endParaRPr lang="en-US" sz="1134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религиозные нормы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установки, отношение к контрацепции и нормы по браку могут замедлять снижение рождаемости. В результате переход иногда идёт медленнее, чем ожидается по уровню развития экономики.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скорость модернизации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странах снижение смертности происходит быстрее из‑за доступа к медицине и образованию, в других — из‑за бедности и нестабильности. Поэтому теория работает как модель, но требует региональной настройки.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неоднородна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программы, меры поддержки семей, регулирование занятости и здравоохранение влияют на рождаемость и смертность. Эффект зависит от качества институтов и устойчивости мер во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нагрузка в обществах разного типа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доля трудоспособных высока, нагрузка на детей и пожилых распределяется иначе: это влияет на бюджеты образования, здравоохранения и пенсионных программ.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возрастных долей меняет структуру потребностей. Поэтому «демографические» различия напрямую превращаются в разный набор рисков и возможностей для экономики.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(индексы 0–100 для сравнения типов обществ); возрастные группы: &lt;15, 15–64, 65+.
</a:t>
            </a:r>
            <a:endParaRPr lang="en-US" sz="7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окно возможностей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возможностей открывается, когда доля трудоспособного возраста максимальна, а доля детей и пожилых относительно ниже. При этом особенно важно, чтобы рост рабочей силы сопровождался спросом на труд.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государство и бизнес инвестируют в образование, переквалификацию и инфраструктуру, увеличивается производительность и доходы домохозяйств. Тогда демографический ресурс превращается в устойчивый экономический рост.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рабочих мест недостаточно, возрастает безработица и неформальная занятость, а социальные напряжения усиливаются. В такой ситуации окно закрывается быстрее и труднее компенсируется последующими мерами.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демографического перехода с социально-экономическим развитием
</a:t>
            </a:r>
            <a:endParaRPr lang="en-US" sz="1795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взаимосвязей, используемая в объяснении демографических изменений.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системе демографического перехода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село: разные темпы демографических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динамика рождаемости и возрастного состава часто меняется быстрее из‑за занятости, миграции и различий в доступности инфраструктуры. В сельских территориях дольше сохраняются традиционные модели семьи и другие демографические ритмы.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 региональная неоднородность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России характерны поздние черты: низкая рождаемость, сравнительно низкая смертность и рост доли старших возрастов. При этом регионы различаются по миграционному приросту и структуре населения, поэтому общая картина складывается из множества локальных траекторий.
</a:t>
            </a:r>
            <a:endParaRPr lang="en-US" sz="13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рост населения и его связь с демографическим переходом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рост пришёлся на вторую половину XX века: снижение смертности опережало снижение рождаемости во многих регионах мира.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видно, что глобальная динамика — результат миллионов «местных» переходов: там, где рождаемость долго оставалась высокой, прирост ускорялся.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Земли: World Bank (World Development Indicators) и/или UN DESA (World Population Prospects), даты 1950, 1999 и 2022.
</a:t>
            </a:r>
            <a:endParaRPr lang="en-US" sz="7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теория помогает читать демографию как развитие страны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связывает рождаемость и смертность с модернизацией, урбанизацией, медициной и образованием. Это объясняет взрыв, старение и естественную убыль, а для географии — ориентир для планирования ресурсов.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2026-05-12T00:16:11Z</dcterms:created>
  <dcterms:modified xsi:type="dcterms:W3CDTF">2026-05-12T00:16:11Z</dcterms:modified>
</cp:coreProperties>
</file>