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начале XVII века: Смутное время — ключевые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политического, социального и экономического кризиса с глубокой трансформацией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кризиса в начале XVII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последнего Рюриковича вызвала борьбу за власть между боярскими родами. Народ страдал от неурожаев, высоких налогов и социальных потрясений, что усилило нестабильность в стране.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предпосылки Смутного времени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Прекращение династии Рюриковичей в 1598 году вызвало кризис легитимности и усугубило междусобойные конфликты среди знати.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спад и климатические изменения, связанные с Малым ледниковым периодом, привели к голоду и массовым бедствиям с 1601 по 1603 годы.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Возросшее социальное напряжение вызвало появление самозванцев и внешнее вмешательство Речи Посполитой и Швеции в российские дела.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центр борьбы за власть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являлась основным оплотом для претендентов на трон и ареной политических столкновений между самозванцами и боярами.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— стратегическая крепость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играл ключевую роль как оплот сопротивления иностранным интервенциям, находясь на пути польских и шведских войск на Москву.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Болотникова в Туле и Калуге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города Тула и Калуга стали форпостами народного восстания под руководством Ивана Болотникова, объединившего крестьян и казаков против власти.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ключевых событий Смутного времени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похолодание резко снизило урожайность, вызвав массовый голод и социальные протесты, усилив нестабильность Смутного времени.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100 000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жителей Москвы погибло в результате катастрофического голода и неурожая того периода.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Москвы XVII века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Избранный Земским собором в 1598 году, Борис стремился укрепить царскую власть через опричнину и союз с ближайшими боярами.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меры по борьбе с голодом и восстаниями, его правление было ослаблено внутренним недовольством и неудачами во внешней политике.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Борис Годунов — первый царь Смутного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00" y="3119901"/>
            <a:ext cx="3976200" cy="2023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5775" y="3119901"/>
            <a:ext cx="3976200" cy="202304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75500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как претендент на трон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1605 году Григорий Отрепьев, выдавая себя за сына Ивана Грозного, при поддержке польских магнатов захватывает Москву и принимает титул царя.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90775" y="1544700"/>
            <a:ext cx="37662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Лжедмитрия I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был свергнут и убит в 1606 году после заговора бояр и народного восстания, что вновь усилило политическую нестабильность.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Лжедмитрий I и борьба за престол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196025"/>
            <a:ext cx="4894200" cy="23103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претендентов на престол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происхождение, способы власти и поддержку трёх ключевых царей Смуты.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основания власти отражают глубокий политический кризис и нестабильность общества.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российских царей XVII века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правления Василия Шуйского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Шуйский, пришедший к власти в 1606 году, не сумел утвердить стабильность из-за слабости власти и оппозиции различных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волнения и внешние опасности привели к его свержению в 1610 году, после чего он был отправлен в монастырь.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Болотникова: причины и итоги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Москвы показала силу сопротивления, но восстание было подавлено в 1607 году у Тулы царскими войсками.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1606 года объединило различные социальные слои: казаков, крестьян и служилых людей против царской власти.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Восставшие захватили Коломну, Калугу и несколько других городов, что стало серьёзным вызовом для государства.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Болотников был пленён и казнён, что ознаменовало конец масштабного народного выступления.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Польская интервенция и осада Москвы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1610 году польские войска под командованием гетмана Жолкевского вошли в Москву после отречения Василия Шуйского, установив контроль над столицей с помощью боярской думы.
</a:t>
            </a:r>
            <a:endParaRPr lang="en-US" sz="1175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Боярская дума предложила польскому принцу Владиславу претендовать на российский престол, что вызвало недовольство и повысило напряжённость среди населения города.
</a:t>
            </a:r>
            <a:endParaRPr lang="en-US" sz="1175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Москвы переживали тяжёлые испытания — разорения, массовый голод и жестокое отношение оккупантов стали частью повседневной жизни столицы.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народное ополчение 1611 года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1611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раздоры и разногласия между руководителями привели к ослаблению движения и распаду первого ополчения.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1611 года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Нижнем Новгороде началось формирование первого народного ополчения под руководством Прокопия Ляпунова и князя Трубецкого для борьбы с польской интервенцией.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1611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Ополченцы освободили Ярославль и Владимир, усилив своё влияние и подняв мораль сопротивления среди населения.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1611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распад, первые попытки самоорганизации народа заложили основу для будущего успешного сопротивления оккупантам.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900" y="259675"/>
            <a:ext cx="8165100" cy="8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ополчение Минина и Пожарского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01000" y="351610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1611 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Кузьма Минин начинает собирать средства и мобилизовывать жителей Нижнего Новгорода для создания нового народного войска.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229275" y="165192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 1612 года
</a:t>
            </a:r>
            <a:pPr algn="r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Войска ополчения вступают в Москву, успешно освобождая город от польско-литовских захватчиков и завершая период оккупации.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41375" y="26673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1612 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Дмитрий Пожарский возглавляет войско ополчения, проводится организация и подготовка к походу на Москву.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1613 году на Земском соборе был избран шестнадцатилетний Михаил Романов, что символизировало начало новой эпохи в истории России и восстановление стабильности.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Михаила Романова и окончание Смуты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началом правления Михаила начались мероприятия по восстановлению разрушенной экономики и социальных институтов, заложившие основу для будущего развития страны.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поддержке патриарха Филарета формировалась новая династия, которая смогла объединить различные слои общества вокруг идеи возрождения государства.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переселения населения внутри страны способствовали изменению этнического и социального состава регионов.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Возросло количество разбойников и бродяг, в то время как крестьяне столкнулись с усилением налогового бремени и ограничением свободы.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и деревни были разорены, что вызвало значительный спад сельскохозяйственного производства и продовольственный кризис.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центральных и южных районов России сократилось примерно до 40% от уровня начала XVII века из-за войны, голода и эпидемий.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 экономические последствия Смуты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 после Смуты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1620-м годам была восстановлена центральная власть и укреплены государственные институты для обеспечения стабильности в стране.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реформы, направленные на увеличение численности армии, улучшение налоговой системы и освоение опустевших земель.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Возобновилась работа Земского собора и Боярской думы как советующих органов при царе, что способствовало постепенному экономическому подъёму.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Смутного времени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Смуты нашли отражение в летописях и народных сказаниях, поддерживая память о трудных годах для будущих поколений.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Героический образ Кузьмы Минина, Дмитрия Пожарского и Ивана Сусанина стал символом национального единства и самоотверженности.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праздники, как монумент на Красной площади и День народного единства 4 ноября, укрепляют историческую память и патриотизм.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Смуты продемонстрировал необходимость объединения всех слоёв общества для защиты государства от внутренних и внешних угроз.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уроки Смутного времени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патриотизма и самоотверженности стали важной частью исторической памяти и образцов для будущих поколений.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способствовали формированию идеи национальной независимости и повышению авторитета центральной власти среди населения.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народного единства — символ единства народа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ноября ежегодно отмечается День народного единства, посвящённый освобождению Москвы в 1612 году. Этот государственный праздник подчёркивает важность сплочённости и патриотизма в российской истории.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Минину и Пожарскому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 на Красной площади стал символом национального согласия и героизма. Это место притягивает туристов и служит напоминанием о великом подвиге народа в трудный час.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произведения о Смуте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Романы, фильмы и картины, посвящённые Смутному времени, помогают современным людям понять сложности того периода и восхищаются подвигами защитников Отечества.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Смутного времени в современной России
</a:t>
            </a:r>
            <a:endParaRPr lang="en-US" sz="23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Смутного времени для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Смутное время выявило слабые стороны страны, но подтвердило силу общества. Оно стало поворотным моментом, заложившим фундамент новой династии и национального единства.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2026-05-10T17:17:53Z</dcterms:created>
  <dcterms:modified xsi:type="dcterms:W3CDTF">2026-05-10T17:17:53Z</dcterms:modified>
</cp:coreProperties>
</file>