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наука о человеке и её основные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человека через биологию, психологию, антропологию, социологию и историю.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человек пытался понять себя через мифы, религии и философию. Ранние медики и наблюдатели заложили основы будущих научных исследований человеческой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человека в истории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Сократ, Платон и Аристотель ставили человека в центр мироздания, изучая разум и мораль как отличительные черты личности.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Проблематика добра и зла обуславливала дальнейшие научные поиски и этические представления о человеческой природе.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исследовали понятия души, разума и отличия человека от животных, формируя философские основы о человеке и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философы и взгляды на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и Возрожденческое понимание человека
</a:t>
            </a:r>
            <a:endParaRPr lang="en-US" sz="243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видение человека в Средние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рассматривался как создание Бога, основное внимание уделялось душе, греху и спасению, что формировало мировоззрение и знания о человеке тех времён.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возвращение к телу и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анатомии Леонардо да Винчи и других учёных возрастал интерес к строению тела и разделению духовного и физического аспектов личности.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личность эпохи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сместился на развитие и ценность личности, что повлияло на социальные и культурные представления об человеческой значимости.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в XVI веке систематизировал анатомические знания, исправляя прежние ошибки и заложив основы современной медицины.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разработаны первые методы профилактики заболеваний и понимание роли условий жизни в здоровье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экспериментального метода помогло перейти от догматизма к научным исследованиям в медицине и гигиене.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оформилась как самостоятельная область знаний, требующая системного и доказательного подхода.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медицины как науки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антропологии как науки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 XIX веке объяснил развитие видов, включая человека, через естественный отбор, что революционизировало понимание происхождения человека.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этнографии и изучение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Этнография стала инструментом детального описания обычаев и образа жизни различных народов, расширяя знания об обществе и человеке.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Жоржа Кювье в сравнительную анатомию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изучал строение животных и человека, выявляя закономерности эволюции и обосновывая научную антропологию в XVIII веке.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отделение психологии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становится самостоятельной дисциплиной, отделяясь от философии и физиологии.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 год — лаборатория Вундта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Вундт основывает первую лабораторию, вводя экспериментальные методы в изучение сознания.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школ в психологии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структурализм, бихевиоризм, психоанализ — разные подходы к пониманию психики и поведения.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психологии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социологии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Огюст Конт и термин «социология»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 ввёл понятие «социология» как науки о социальных законах, закладывая теоретические основы.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Эмиль Дюркгейм и социальные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Дюркгейм изучал роль норм и институтов, исследуя, как они влияют на социальный порядок и поведение индивидов.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социологических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начали использовать статистику для анализа брака, преступности и миграций, что расширило эмпирическую базу социологии.
</a:t>
            </a:r>
            <a:endParaRPr lang="en-US" sz="10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Основатели истории Геродот и Фукидид систематизировали сбор фактов и анализ событий как научную практику.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Источниковедение XIX века укрепило методологию изучения исторических документов и событий.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исследуют крупные процессы, например, влияние Великой французской революции и реформ Петра I на развитие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наука и её методы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8055" y="1394038"/>
            <a:ext cx="324788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 взаимодополняют понимание человека через разные объекты и методы.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обществознанию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характеристик антропологии, психологии, социологии и истории по основным параметрам.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наук о человеке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Биоантропология объединяет биологию и антропологию для изучения эволюции и разнообразия человеческого вида с учётом генетических и физиологических факторов.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направления исследований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Нейропсихология исследует связь мозга и психики, раскрывая механизмы восприятия, памяти и эмоций через современные методы нейровизуализации.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психология анализирует влияние общества и групп на поведение индивидуума, выявляя закономерности социального взаимодействия.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междисциплинарность позволяет комплексно понять человека, учитывая биологические, психологические и социальные аспекты его природы.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научные базы данных, 2021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публикаций отражает растущий интерес к пониманию психики, поведения и социальных процессов в глобальном контексте.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устойчивый рост исследований, особенно с 2000 года, что связано с развитием технологий и междисциплинарных подходов.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научных публикаций по наукам о человеке с 1950 по 2020 год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объяснила происхождение человека от общих с животными предков, что изменило восприятие человеческой природы.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эволюционной теории на познание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продемонстрировала механизмы адаптации, обеспечившие развитие языка, культуры и инструментального труда.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значительно повлияли на формирование антропологии, биологии, психологии и медицинских наук, обогатив методологию.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генетике и их значение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2003 году завершилась расшифровка всего человеческого генома. Это позволило выявлять генетические причины заболеваний и проследить историю миграций и эволюции человечества.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медицине и антропологии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способствуют диагностике наследственных болезней и лучше раскрывают связь между человеческими расами, улучшая понимание биологического разнообразия и здоровья.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описали двойную спираль ДНК, что запустило новую эру в изучении наследственности и биологии человека. Это помогло понять генетические механизмы жизни.
</a:t>
            </a:r>
            <a:endParaRPr lang="en-US" sz="9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Культурология изучает языки, религии и ценности разных народов, выявляя общий и уникальный в культуре человечества.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включают свадебные обряды чукчей, японские синтоистские ритуалы и африканские мифологические сюжеты.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Этнография подробно описывает повседневную жизнь, обряды и фольклор, изучая традиции и обычаи этнических групп.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науки помогают сохранить культурное наследие и понять многообразие человеческого опыта.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Культурология и этнография — исследование традиций и обычаев
</a:t>
            </a:r>
            <a:endParaRPr lang="en-US" sz="2067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гуманитарных наук о человеке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учения исследуют природу мышления, сознания и смысла жизни, формируя основы для дальнейшего анализа человеческой сущности.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Искусствоведение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искусства позволяет раскрыть символику, стили и исторический контекст творений, отражающих духовный мир общества и личности.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Филология и язык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 исследуют развитие языков, литературу и роль метафор, помогая понять особенности мировоззрения и коммуникации различных народов.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Нейронауки активно исследуют структуру мозга и его функции, раскрывая механизмы когнитивных процессов и психических состояний.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методы позволяют анализировать социальные сети и взаимодействия, углубляя понимание современной социальной динамики.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когнитивистика применяют компьютерные технологии для анализа ДНК и моделирования мышления и поведения.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науки о человеке в XXI веке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исторического пути формирования гуманитарных и естественных наук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наук о человеке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 о человеке помогают решать социальные и медицинские задачи, улучшая качество жизни и здоровье населения.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развитию образования и формированию уважения к культурным различиям и толерантности.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внедряются в профилактические программы и новые технологии обучения и социализации.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значимость наук о человеке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научного познания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знаний разных дисциплин расширяет понимание человеческой природы и способствует развитию общества, науки и культуры, позволяя решать современные вызовы эффективно и всесторонне.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2026-05-09T02:30:48Z</dcterms:created>
  <dcterms:modified xsi:type="dcterms:W3CDTF">2026-05-09T02:30:48Z</dcterms:modified>
</cp:coreProperties>
</file>