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 эмбриональное развитие животных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зиготы до взрослого организма: как формируется жизнь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эмбриональное развитие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задаёт общий план тела, расположение органов и жизнеспособность организма. Сравнивая ранние стадии у разных животных, биологи находят общие закономерности и объясняют различия в строении и развитии.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онтогенеза и его периоды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начинается с образования зиготы и продолжается до рождения, вылупления или выхода личинки из яйцевых оболочек. Именно в это время закладываются основные признаки будущего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эмбриогенеза организм растёт, достигает половой зрелости, размножается, стареет и завершает жизненный цикл. У разных животных этот период может занимать значительно больше или меньше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как исходная клетка развития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образуется при слиянии мужской и женской гамет и получает диплоидный набор хромосом. С этого момента начинается развитие нового организма с уникальной наследственной программой.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зиготе уже содержится полный набор генетических инструкций, необходимых для дальнейшего формирования тела, органов и тканей. Именно они направляют все последующие этапы эмбриогенеза.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зигота делится без заметного увеличения общей массы зародыша. При этом число клеток быстро возрастает, а каждая новая клетка становится меньше по размеру.
</a:t>
            </a:r>
            <a:endParaRPr lang="en-US" sz="1092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зародыш ещё очень прост, именно на этой стадии задаются исходные условия для дробления, образования зародышевых слоёв и последующего формирования органов.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эмбриогенеза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эмбрионального развития 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дробления определяется запасами желтка и его распределением в яйце. У разных групп животных это отражается на характере ранних делений зародыша.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малом или равномерном желтке чаще развивается полное дробление, а при большом запасе — неполное.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сравнительной эмбриологии животных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дробления у 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 образование бластулы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начинает быстро делиться митозом. Общая масса зародыша почти не увеличивается, зато число клеток стремительно растёт.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становятся всё мельче и плотнее располагаются друг к другу. В этот момент зародыш напоминает компактный шар из бластомеров.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полость — бластоцель, а зародыш приобретает форму бластулы. Это важная стадия, с которой начинается дальнейшая клеточная перестройка.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ключевых стадий раннего эмбриогенеза помогает увидеть, как от простого строения зародыш переходит к закладке будущих тканей и органов.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бластулы к гаструле означает появление зародышевых листков и переход к формированию тканей, органов и систем органов.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эмбриологии, сравнительная биология животных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бластулы и гаструлы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 зародышевые листки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клеток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сопровождается активным перемещением клеток зародыша. В результате формируются зародышевые листки, из которых затем развиваются все основные ткани и органы животного.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и энтодерма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даёт начало нервной системе и эпидермису кожи, а энтодерма формирует кишечник и пищеварительные железы. Эти листки задают основу для внутренних и внешних покровов.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образует мышцы, кости, кровеносную, выделительную и половую системы. Благодаря ей организм получает структуры, обеспечивающие движение, транспорт веществ и размножение.
</a:t>
            </a:r>
            <a:endParaRPr lang="en-US" sz="9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гаструляции у 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зависят от количества желтка, строения яйца и особенностей развития группы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как формирование органов и 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начинается сразу после гаструляции, когда зародыш уже имеет зародышевые листки. С этого момента клетки получают разные направления развития и начинают образовывать специализированные ткани.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органогенеза клетки утрачивают одинаковость и приобретают строго определённые функции. Это позволяет будущему организму создать нервную, мышечную, выделительную и другие системы.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у хордовых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хордовых первыми формируются нервная трубка, хорда и сомиты. Эти структуры задают общий план тела и служат основой для дальнейшего построения органов.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эмбриогенеза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развиваются сердце, почки, кишечник и органы чувств. Когда основные органы и системы заложены, эмбриональный период достигает своей главной цели — подготовки к самостоятельной жизни.
</a:t>
            </a:r>
            <a:endParaRPr lang="en-US" sz="12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приведены в днях для удобного сравнения: у человека эмбриональный период значительно длиннее, чем у других животных на диаграмме.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развития резко различается, но зависит не только от вида, а также от типа развития и условий, в которых созревает зародыш.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учебные данные по эмбриологии; значения округлены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эмбрионального развития у разных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млекопитающих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Бластоциста находит место для начала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дробления у млекопитающих образуется бластоциста — стадия, готовая к имплантации. Она прикрепляется к стенке матки, где получает условия для дальнейшего развития и тесного взаимодействия с организмом матери.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как временный орган связи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возникает только на период беременности и выполняет сразу несколько функций. Через неё зародыш получает кислород и питательные вещества, а также отдаёт продукты обмена, не выходя из защитной среды матки.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внутриутробное развитие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эмбрион и плод развиваются особенно долго, что связано со сложной организацией обмена веществ и высокой степенью защиты. Такой путь позволяет органам созревать постепенно и согласованно, без резких внешних воздействий.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птиц и рыб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желтка в яйце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многих рыб в яйце много желтка, поэтому деления затрагивают лишь небольшой зародышевый диск. Остальная масса яйца служит запасом питания и ограничивает характер дробления.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вне организма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развивается снаружи, а значит, его успех напрямую зависит от температуры, влажности, доступа кислорода и других условий среды. Для птиц это особенно заметно во время насиживания и инкубации.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требования у птиц и рыб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курицы оптимальная температура инкубации составляет около 37,5 °C. У рыб решающее значение имеют температура воды, содержание кислорода и состояние водоёма, поскольку именно среда определяет темп и успешность развития.
</a:t>
            </a:r>
            <a:endParaRPr lang="en-US" sz="14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три распространённые стратегии постэмбрионального развития, которые помогают видам по-разному приспосабливаться к среде обитания и способу питания.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 личинки характерно для одних групп, а метаморфоз позволяет другим резко менять образ жизни и использовать разные ресурсы на разных стадиях.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жизненных циклов животных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и развитие с метаморфозом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развитие зародыша зависит как от физических условий, так и от химических и биологических факторов.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неблагоприятное воздействие может изменить ход развития, поэтому эмбрион особенно уязвим к колебаниям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эмбриологии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 эмбриогенез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эмбрионального развития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нарушать работу генов, управляющих закладкой органов. В результате развитие идёт по отклонённому пути, что иногда приводит к врождённым аномалиям уже на ранних стадиях.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кислорода, радиация, никотин, алкоголь и некоторые лекарства способны вмешиваться в нормальные процессы деления и дифференцировки клеток. Чем раньше действует фактор, тем тяжелее последствия.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и дефицит питательных веществ нарушают обмен веществ зародыша и ослабляют его рост. Это повышает риск задержки развития и снижает жизнеспособность эмбриона.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нарушений могут стать пороки развития, снижение функций органов, задержка роста и даже гибель зародыша. Особенно опасны воздействия в период закладки основных органов и 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признаки организма в ходе эмбриогенеза
</a:t>
            </a:r>
            <a:endParaRPr lang="en-US" sz="2379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клеточных и тканевых преобразований, на которых формируется фенотип животного.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на ранних стадиях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ранние зародыши рыб, амфибий, птиц и млекопитающих, заметен общий план строения тела. Это сходство особенно важно, потому что оно появляется до того, как различия становятся ярко выраженными и легко узнаваемыми.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как аргумент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используют в сравнительной анатомии и филогенетике как одно из доказательств общего происхождения позвоночных. Такие наблюдения помогают связывать внешние различия взрослых животных с их общими ранними этапами развития.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эмбрионального сходства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ключ к пониманию развития животных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 из одной клетки формируется сложный организм. Изучение эмбрионального развития помогает понять наследственность, врождённые нарушения и родство животных, а также важно для медицины, ветеринарии и селекции.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2026-06-01T19:28:38Z</dcterms:created>
  <dcterms:modified xsi:type="dcterms:W3CDTF">2026-06-01T19:28:38Z</dcterms:modified>
</cp:coreProperties>
</file>