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ушибах и ссадинах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помогать при травмах правильно и безопасно.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правила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и ссадины легко получить на перемене, уроке физкультуры, во дворе или дома. Простые и верные действия уменьшают боль, защищают ранку от инфекции и помогают быстрее вернуться к обычным занятиям.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ушиб и что такое ссадина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возникает после удара: кожа остаётся целой, но мягкие ткани повреждаются, появляется боль, припухлость и синяк.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задача при обеих травмах — спокойно осмотреть место повреждения чистыми руками и выбрать правильную помощь.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Ссадина появляется после трения или царапины: повреждается верхний слой кожи, заметны краснота, небольшое кровотечение и иногда грязь.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краснота, потом синяк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место травмы может выглядеть красным и болезненным, а затем постепенно менять цвет. Синяк часто становится синим или фиолетовым, позже — зелёным и жёлтым. Так кожа показывает, что под ней есть внутреннее повреждение тканей.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выступающие части тела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нередко появляются на коленях, локтях, голенях и руках — там, где легко удариться при падении. Ребёнок может жаловаться на боль при касании, а повреждённое место иногда кажется чуть больше обычного из-за припухлости.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ушиб по внешним признакам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ушибе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безопасной помощи при неосложнённом ушибе.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ушибе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растирать и сильно массировать место удара: это усиливает боль и может увеличить отёк.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продолжать бегать, прыгать или играть, если ушибленное место болит и плохо двигается.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прикладывать лёд прямо к коже и нельзя греть ушиб в первые часы после травмы.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прокалывать отёк и использовать неизвестные средства: такие действия могут навредить коже и ткани.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ссадина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Ссадина — это неглубокое повреждение кожи после падения или царапины. На ней часто видны краснота, небольшое кровотечение и следы песка, земли или пыли.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ссадина большая, она щиплет и болит при движении. Поэтому ранку важно аккуратно очистить, а затем защитить чистой салфеткой, пластырем или повязкой.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ссадине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небольшой поверхностной ранке без тяжёлого кровотечения.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защитить ранку от инфекции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обработкой и после неё руки моют с мылом. Это снижает риск занести микробы в ссадину и помогает не трогать повреждённое место лишний раз.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Ссадину промывают водой, чтобы удалить песок, землю и мелкую грязь. Лучше использовать проточную воду, потому что она уносит загрязнения с поверхности ранки.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повязкой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Пластырь или стерильная салфетка закрывают ссадину от пыли и случайных прикосновений. Повязку меняют, если она намокла, загрязнилась или отклеилась.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обработка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наносят на кожу вокруг ранки, а не вглубь повреждения без взрослого. Такая осторожность помогает уменьшить риск воспаления и лишнего раздражения.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873844"/>
            <a:ext cx="10121400" cy="6385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первой помощи и их назначение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средства нужны при ушибах и ссадинах и как их использовать безопасно.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решает свою задачу: холод помогает при ушибе, а вода, защита и чистота — при ссадине.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при ушибах и ссадинах для школьного практического занятия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появляются там, где дети опираются при падении и активно двигаются.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сильнее всего затрагивают колени и локти, поэтому именно эти места требуют особой осторожности на прогулках и уроках физкультуры.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 детей чаще всего бывают ушибы и ссадины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9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 типичным школьным и бытовым травмам; точные статистические данные не использовались.
</a:t>
            </a:r>
            <a:endParaRPr lang="en-US" sz="11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 или врач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травмы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Остановитесь, осмотрите место ушиба или ссадины и оцените, может ли ребёнок спокойно двигаться и говорить без сильной боли.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врачу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нужен, если в ране остались песок, стекло или камешки, а также если после удара головой появились тошнота, сонливость или головная боль.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Позовите взрослого, если боль сильная, отёк быстро растёт, есть глубокая рана, сильное кровотечение или конечность выглядит неестественно.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состояние не улучшается, боль не уменьшается или ребёнок не может двигать рукой или ногой, требуется повторная оценка специалиста.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аптечке должны лежать перчатки, стерильные салфетки и пластырь. Эти предметы помогают быстро закрыть ранку и не занести грязь при обработке.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нужны бинт, антисептик, ножницы и пакет для использованных материалов. Все средства лучше хранить отдельно, чтобы нужное можно было найти сразу.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школьной аптечке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место происшествия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оказанием первой помощи при ушибе или ссадине.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32197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5195308"/>
            <a:ext cx="632400" cy="56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7203575"/>
            <a:ext cx="5376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ошибки, которые мешают заживлению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Трогать ранку руками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 заносят микробы, а постоянное касание мешает коже спокойно заживать и усиливает раздражение.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неподходящие средства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Кремы, грязная ткань и липкая лента не защищают ранку правильно и могут вызвать боль, загрязнение или воспаление.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останавливаться после ушиба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продолжать бегать и играть, отёк может увеличиться, а боль станет сильнее. Лучше сразу отдохнуть и сообщить взрослому.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восстановления зависит от чистоты обработки, глубины повреждения и того, насколько ребёнок бережёт травмированное место.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ссадины обычно заживают быстрее синяков, но первые дни требуют самого внимательного наблюдения.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заживают небольшие травмы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0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срокам заживления; сроки могут отличаться в зависимости от тяжести травмы.
</a:t>
            </a:r>
            <a:endParaRPr lang="en-US" sz="13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гигиены после обработки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нужно снова вымыть руки с мылом и убрать использованные салфетки в пакет. Это снижает риск занести микробы на кожу и одежду.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Повязку и пластырь следует держать сухими и чистыми. Если они намокли, загрязнились или отклеились, их нужно заменить без лишнего ожидания.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Ранку нельзя чесать, трогать грязными руками или снимать корочку раньше времени. Так кожа восстанавливается спокойнее и без лишнего воспаления.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ушиб отличается от ссадины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понять, какая помощь нужна в первую очередь.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кожа целая, чаще нужен холод и покой; если есть ранка, важнее промывание, защита и чистота.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оказания первой помощи; школьный учебный материал по ОБЗР.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тренировка на уроке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Осмотр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определяют, что произошло, и проверяют, можно ли безопасно подойти к пострадавшему без лишнего риска.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средств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нужные предметы из аптечки: салфетку, пластырь, бинт или холодный пакет в зависимости от вида травмы.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Отработка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последовательность помощи: холод при ушибе, промывание ссадины, аккуратную защиту ранки и чистые руки.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Разбор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обсуждают, где нужна помощь взрослого, и какие действия могут быть опасными или мешать заживлению.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отличить ушиб от ссадины и действовать спокойно помогает не растеряться. Чистота, аккуратность и обращение к взрослому при тревожных признаках делают первую помощь надёжной и безопасной.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2026-05-20T21:54:46Z</dcterms:created>
  <dcterms:modified xsi:type="dcterms:W3CDTF">2026-05-20T21:54:46Z</dcterms:modified>
</cp:coreProperties>
</file>