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состояния: особая группа слов в русском языке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точно о состоянии, необходимости и оценке.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категорию состояния в 7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различать похожие слова, правильно разбирать предложения и точнее понимать описания погоды, настроения, правил и оценок в текстах.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темы «Категория состояния»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 передают состояние природы, человека и значение необходимости, возможности или оценки.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смысловых типа выделяют у слов этой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категория состояния отличается от наречия и краткого прилагательного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одинаково звучащие слова выполняют разные функции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значении и синтаксической роли: категория состояния описывает общее состояние, а не признак действия или предмета.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частях речи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в безличных предложениях
</a:t>
            </a:r>
            <a:endParaRPr lang="en-US" sz="2672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подлежащего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становятся главным членом предложения без подлежащего и сразу сообщают о состоянии среды, человека или ситуации: На улице холодно, В классе тихо.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обстановки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природы и помещения категория состояния помогает передать впечатление очень лаконично: сыро, темно, душно, светло. Это делает текст точным и выразительным.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такие слова нередко показывают чувства или самочувствие: мне грустно, детям весело, ему страшно. Смысл понятен даже без указания действующего лица.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необходимость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можно, нельзя, нужно, пора выражают правило или требование. Они особенно часто встречаются в школьных объявлениях, инструкциях и устных объяснениях.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слово категории состояния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отличить эту группу слов от наречий и кратких прилагательных.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слов категории состояния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передаёт погоду и общую обстановку: морозно, ветрено, сыро, жарко. Такие слова особенно часто встречаются в описаниях времени года и погоды.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относятся слова, которые обозначают чувства, самочувствие и настроение: больно, страшно, радостно, скучно, спокойно. Они помогают кратко описывать внутреннее состояние.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и возможность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нужно, надо, можно, нельзя, пора выражают правило, разрешение или обязанность. В речи они помогают быстро сформулировать, что следует или не следует делать.
</a:t>
            </a:r>
            <a:endParaRPr lang="en-US" sz="1389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чувства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слова жаль, приятно, обидно. Они передают отношение говорящего к событию и часто помогают выразить оценку очень точно и сдержанно.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встречаются чаще всего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чаще всего встречаются слова, связанные с человеком и погодой, потому что именно эти ситуации проще всего описать кратко.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значения состояния человека и природы; вместе они составляют основную часть примеров, встречающихся в школьных заданиях.
</a:t>
            </a:r>
            <a:endParaRPr lang="en-US" sz="1386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 «Категория состояния»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 — важнейшая подсказка: формы холодно, темно, грустно, нужно и нельзя остаются одинаковыми в разных предложениях.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помогает быстро отличить эту группу слов от прилагательных.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категории состояния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слова выполняют роль сказуемого и сообщают о состоянии без указания действующего лица: На улице светло, В комнате душно.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член безличного предложения
</a:t>
            </a:r>
            <a:endParaRPr lang="en-US" sz="1131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ними нередко стоят слова мне, тебе, ребятам, здесь, сегодня. Они помогают понять, кому принадлежит состояние или где оно проявляется.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по смыслу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Мне страшно, Завтра будет нужно подготовиться к контрольной, Здесь нельзя шуметь видно, что слово категории состояния сообщает главное содержание высказывания.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 категории состояния в предложениях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помогают увидеть, как слова категории состояния работают в речи и что именно они выражают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слово передаёт состояние или необходимость и является главным по смыслу в безличном 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практики разбора предложений по теме «Категория состояния».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и наречие: похожие слова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тихо может выглядеть одинаково, но выполнять разные функции. Важно не только звучание, но и то, какое значение оно получает в конкретном 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задать вопрос и посмотреть, к какому слову относится форма. Если она обозначает признак действия, это наречие; если выражает общее состояние, это категория состояния.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различить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Ребята тихо разговаривали это наречие, потому что оно поясняет действие. В предложении В классе тихо слово сообщает о состоянии обстановки и становится главным.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групп слов по основным признакам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внешне похожие слова различаются по значению и синтаксической роли.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не форма слова сама по себе, а то, что оно обозначает и какую функцию выполняет в предложении.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грамматических признаков категории состояния, наречия и краткого прилагательного.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находить категорию состояния в тексте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выясни, что выражает слово: состояние природы, человека или обстановки, а также необходимость, возможность или оценку. Это помогает отделить его от других похожих форм.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значение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посмотри, меняется ли слово по родам, числам и падежам. Категория состояния остаётся неизменной, поэтому формы холодно, темно, нужно не образуют разных окончаний.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изменяемость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является главным членом безличного предложения, его можно отнести к категории состояния. Обычно оно сообщает о ситуации целиком, а не о действии или предмете.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роль в предложении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мне, тебе, здесь, сегодня, на улице, вечером часто подсказывают, кому или где относится состояние. Такие подсказки помогают быстрее распознать нужную часть речи.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окружение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ситуации из повседневной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выбежали во двор, но ветер быстро напомнил о себе. На улице стало холодно, и ребята поспешили домой. Такие слова сразу передают погоду и общее настроение без лишних объяснений.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перед контрольной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в кабинете было тихо, а потом учитель напомнил правила. Ребятам нельзя разговаривать, но можно задать вопрос, если что-то непонятно. Короткие слова помогают быстро обозначить обстановку и требования.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03393"/>
            <a:ext cx="4225529" cy="151000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категории состояния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на что чаще всего нужно обращать внимание при разборе слова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состояние и выступает сказуемым в безличном предложении, оно относится к категории состояния.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разбора по теме «Категория состояния».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категория состояния встречается чаще всего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заметны в коротких репликах и описаниях, где важно сказать главное без длинного пояснения.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категория состояния нужна там, где нужно быстро передать атмосферу, самочувствие или правило поведения.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примеры употребления категории состояния в текстах и предложениях.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706673"/>
            <a:ext cx="341226" cy="3033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21838"/>
            <a:ext cx="341226" cy="27298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категорию состояния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темы помогает правильно определять часть речи и не путать похожие слова. Это особенно важно при морфологическом и синтаксическом разборе.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делает текст точнее, когда нужно кратко передать погоду, настроение или обстановку. Одно слово сразу создаёт нужное впечатление.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такие слова встречаются очень часто. Они помогают быстро понять, что чувствует человек, что происходит вокруг и какие правила нужно соблюдать.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на 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узнавать эти слова облегчает выполнение упражнений и помогает лучше понимать художественные и учебные тексты. Это важный навык для 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категории состояния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состояния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называют состояние природы, человека или обстановки, а также необходимость, возможность или оценку. Они отвечают на вопрос, каково сейчас положение дел.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обстоятельствами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стоят слова мне, тебе, здесь, сегодня, на улице, дома. Они помогают понять, кому или где относится описываемое состояние.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слова выступают сказуемым в безличном предложении. Они сообщают о состоянии целиком и не называют действующее лицо.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не изменяется по родам, числам и падежам. Формы холодно, жарко, темно, жаль, нужно и можно остаются одинаковыми.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состояния: коротко о главном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помогает точно передавать состояние, оценку и необходимость действия. Её легко узнать по значению, неизменяемости и роли сказуемого в безличном предложении.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2026-05-28T09:22:24Z</dcterms:created>
  <dcterms:modified xsi:type="dcterms:W3CDTF">2026-05-28T09:22:24Z</dcterms:modified>
</cp:coreProperties>
</file>