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речи: что это такое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в новостях и выступлениях влияют на мнение людей?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окружает нас каждый день: в новостях, интервью, блогах, телепередачах и школьных материалах. Он помогает быстро понять событие, увидеть его значение и разобраться в общественно важной теме без лишней сложности.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публицистический стиль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публицистического стиля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новость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текст прежде всего рассказывает о событии: что произошло, где и когда. Информация подается ясно и точно, чтобы читатель быстро понял главное и не потерялся в подробностях.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сообщения о факте мало: важно показать, почему он важен. Поэтому автор объясняет, как событие связано с жизнью людей, школы, города или страны, и к чему оно может привести.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оценку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публицистике автор не скрывает своего отношения к теме. Он может подчеркнуть пользу, опасность, радость или тревогу, чтобы читатель не только узнал факт, но и задумался о нем.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Влиять на 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нужен там, где важно не просто передать информацию, а убедить, привлечь внимание или побудить к действию. Поэтому в тексте часто соединяются факты, аргументы и яркие формулировки.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характерны для публицистического стиля
</a:t>
            </a:r>
            <a:endParaRPr lang="en-US" sz="2428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 значимые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текстах часто встречаются слова, связанные с жизнью общества: страна, школа, закон, культура, экология, событие, проблема. Они помогают говорить о том, что важно многим людям.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Публицистические тексты нередко содержат выразительные определения, которые оживляют речь. Благодаря им сообщение звучит не сухо, а заметно и запоминается лучше обычного перечисления фактов.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может использовать слова с оценкой: важный, тревожный, полезный, опасный, замечательный, интересный. Они делают отношение к событию понятным и помогают читателю сразу уловить позицию.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и образность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речь звучала живо, авторы иногда используют устойчивые выражения, сравнения и удачные обороты. Такие средства делают текст более выразительным, но не должны мешать точности и ясности.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оценка в одном тексте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77915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Сообщение факта
</a:t>
            </a:r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 называет событие точно: что произошло, где и когда. Это основа публицистического текста, потому что без проверенной информации читатель не поймет, о чем идет речь.
</a:t>
            </a:r>
            <a:endParaRPr lang="en-US" sz="1263" dirty="0"/>
          </a:p>
        </p:txBody>
      </p:sp>
      <p:sp>
        <p:nvSpPr>
          <p:cNvPr id="8" name="Text 3"/>
          <p:cNvSpPr txBox="1"/>
          <p:nvPr/>
        </p:nvSpPr>
        <p:spPr>
          <a:xfrm>
            <a:off x="467695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Авторская оценка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отношение автора: почему событие важно, полезно или тревожно. Оценка помогает не просто узнать новость, а увидеть ее значение для людей и сделать вывод.
</a:t>
            </a:r>
            <a:endParaRPr lang="en-US" sz="12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9" y="114922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689" y="114922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2205" y="1149225"/>
            <a:ext cx="2079068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0689" y="1149225"/>
            <a:ext cx="2081100" cy="208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публицистического стиля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73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новость о школьном концерте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актовом зале школы прошел концерт ко Дню учителя. Ученики читали стихи, пели и играли на музыкальных инструментах. Заметка сообщает главное без лишних подробностей, поэтому читатель сразу понимает, что произошло и почему это событие заметили.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402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спортивный матч
</a:t>
            </a:r>
            <a:pPr algn="ctr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 передает событие так, будто читатель находится рядом со зрителями. Автор описывает шум трибун, напряжение перед финальным броском и радость команды после победы. Главное в таком тексте — эффект присутствия и живые детали.
</a:t>
            </a:r>
            <a:endParaRPr lang="en-US" sz="861" dirty="0"/>
          </a:p>
        </p:txBody>
      </p:sp>
      <p:sp>
        <p:nvSpPr>
          <p:cNvPr id="15" name="Text 4"/>
          <p:cNvSpPr txBox="1"/>
          <p:nvPr/>
        </p:nvSpPr>
        <p:spPr>
          <a:xfrm>
            <a:off x="4732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Беседа с любимым тренером
</a:t>
            </a:r>
            <a:pPr algn="ct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строится как разговор вопросов и ответов. Журналист спрашивает учителя, спортсмена или волонтера о его опыте, взглядах и планах. Такой жанр помогает услышать мнение человека напрямую и лучше понять его позицию.
</a:t>
            </a:r>
            <a:endParaRPr lang="en-US" sz="879" dirty="0"/>
          </a:p>
        </p:txBody>
      </p:sp>
      <p:sp>
        <p:nvSpPr>
          <p:cNvPr id="16" name="Text 5"/>
          <p:cNvSpPr txBox="1"/>
          <p:nvPr/>
        </p:nvSpPr>
        <p:spPr>
          <a:xfrm>
            <a:off x="7061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человека, который помогает другим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соединяет факты, наблюдения и впечатления автора. Он может рассказать о волонтере, библиотекаре или жителе небольшого города, показывая не только поступки, но и характер героя. Такой текст делает человека ближе и понятнее читателю.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57234"/>
            <a:ext cx="4166100" cy="229748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публицистического стиля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жанра своя цель и свои речевые особенности. Таблица показывает, как выбор формы зависит от задачи текста.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выбирают по цели текста: сообщить, показать событие, спросить мнение или объяснить проблему. Это помогает писать точнее и убедительнее.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признакам жанров публицистического стиля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предложения помогают создать выразительность
</a:t>
            </a:r>
            <a:endParaRPr lang="en-US" sz="2354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быстро выделяет главную мысль и звучит особенно заметно. Она помогает сделать текст энергичным и сосредоточить внимание читателя на самом важном.
</a:t>
            </a:r>
            <a:endParaRPr lang="en-US" sz="123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предложения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Развернутые предложения нужны, когда автор объясняет причины, факты и последствия. Они помогают связать части мысли и показать событие более подробно и понятно.
</a:t>
            </a:r>
            <a:endParaRPr lang="en-US" sz="123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 прямого ответа заставляет задуматься и включиться в обсуждение. Такой прием делает текст живее и помогает автору подчеркнуть проблему особенно ясно.
</a:t>
            </a:r>
            <a:endParaRPr lang="en-US" sz="121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Перечисления и повторы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Перечисления упорядочивают мысли, а повторы выделяют ключевые слова. Вместе они усиливают выразительность, помогают запомнить информацию и удерживают внимание до конца текста.
</a:t>
            </a:r>
            <a:endParaRPr lang="en-US" sz="11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публицистический текст убедительным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пример или точная цитата могут усилить доверие к тексту и сделать позицию автора понятнее.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факты и оценка: они одновременно сообщают новость и показывают отношение автора. Остальные средства поддерживают воздействие.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признаков публицистического стиля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публицистического текста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зависит от темы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стиль может звучать торжественно, тревожно, спокойно или иронично. Выбор тона помогает точно передать настроение события и отношение автора к нему.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разговорности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бытовые или разговорные слова могут сделать текст несерьезным. В публицистике важны уважительный тон, точные формулировки и аккуратное выражение мысли.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текст должен быть понятным с первого чтения. Если фразы слишком запутаны, читатель теряет главную мысль и перестает доверять сообщению.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перегружайте книжностью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сложные слова тоже мешают восприятию, особенно если тема предназначена для широкого круга читателей. Лучше выбирать точные и доступные выражения без лишней тяжеловесности.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Заголовок, лид и цитата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привлекает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сразу обозначает тему и помогает читателю понять, стоит ли читать текст дальше. В публицистике он часто короткий, точный и заметный, потому что должен заинтересовать с первых слов.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 сообщает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 открывает материал самыми важными сведениями: что произошло, где и когда это случилось, а также почему событие заслуживает внимания. Он задаёт направление всему тексту и экономит время читателя.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усиливает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добавляет тексту достоверности, потому что показывает мнение участника или очевидца события. Она помогает точнее передать позицию человека и делает материал более живым и убедительным.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создается публицистический текст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текстом: от темы и фактов до вывода и проверки точности.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в средствах массовой информации
</a:t>
            </a:r>
            <a:endParaRPr lang="en-US" sz="2174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сайты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газетах и на новостных сайтах публицистический стиль помогает быстро сообщать важные события. Здесь особенно ценятся краткость, точность формулировок и понятная подача информации для широкой аудитории.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радио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телепередачах и радиосообщениях важны ясная речь, чёткий порядок мыслей и выразительная интонация. Такой формат должен быть понятен на слух и сразу передавать главное содержание новости.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блоги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 публицистический стиль встречается очень часто: в постах, комментариях и авторских блогах. Здесь заметнее личная позиция автора, но тема всё равно должна быть общественно значимой и понятной.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стенгазеты, объявления и обсуждения тоже используют элементы публицистического стиля. Они учат выделять главное, говорить по существу и обращаться к читателю ясно и уважительно.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автора в публицистическом тексте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 просто рассказывает о событии, а показывает, как он его понимает. Это заметно в подборе слов, в порядке сообщений и в том, какие факты выдвигаются на первый план.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задаёт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заголовок и оценочная лексика помогают читателю почувствовать отношение автора к теме. Даже без прямого объяснения становится ясно, считает ли он событие важным, тревожным или радостным.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 примеры работают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Цитата, пример или комментарий автора делают позицию более убедительной. Они связывают текст с реальными людьми и событиями, поэтому сообщение воспринимается как более живое и достоверное.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слово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публицистике особенно важны честность и точность, потому что текст влияет на мнение людей. Автор должен уважать читателя, проверять факты и не искажать смысл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публицистический стиль отличается от других стилей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объясняет и доказывает. В нём важны термины, точность и логика, а эмоции обычно сведены к минимуму.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нужен для повседневного общения. Речь проще, свободнее и менее строгая, чем в текстах для газет, новостей или выступлений.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сообщает факты и одновременно воздействует на читателя. Здесь уместны оценка, выразительные средства и общественно значимые темы.
</a:t>
            </a:r>
            <a:endParaRPr lang="en-US" sz="13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53103"/>
            <a:ext cx="4392900" cy="190574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публицистического, научного и разговорного стилей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цель, сфера использования и особенности речи у трёх основных стилей.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выделяется сочетанием информации и оценки, тогда как научный стремится к доказательности, а разговорный — к свободному общению.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«Публицистический стиль речи»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публицистический стиль сегодня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публицистический стиль особенно заметен там, где важно быстро донести информацию до многих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короткие сообщения лидируют, потому что распространяются быстрее. Школьные материалы подтверждают, что стиль нужен не только в СМИ.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диаграммы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публицистический текст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330150" y="2133700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текст обычно посвящён тому, что волнует многих людей: событиям, проблемам школы, общества, культуры или экологии. Тема должна быть современной и значимой для читателя.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316804" y="2133700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тексте есть конкретные сведения: кто, что, где и когда сделал или произошло. Без точных фактов публицистический материал теряет убедительность и становится слишком общим.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303452" y="2133700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слова, которые показывают отношение к событию: важный, тревожный, полезный, замечательный. Они помогают понять, как именно он оценивает происходящее.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316804" y="3930225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обычно короткий, яркий и цепляющий. Он не только называет тему, но и помогает читателю сразу почувствовать, почему текст стоит внимания.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303452" y="3930225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читателю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публицистике часто заметно стремление вовлечь читателя в разговор о проблеме. Если текст одновременно сообщает факты и выражает позицию автора, перед нами публицистический стиль.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публицистический стиль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узнавать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помогает быстро получать информацию о событиях, которые происходят в стране, городе, школе и мире. Он делает новости доступными и понятными для широкого круга читателей.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обсуждать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этого стиля люди могут говорить о важных вопросах и сравнивать разные мнения. Он помогает не просто услышать факт, а понять, почему событие важно для общества.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влиять на 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текст способен убеждать, привлекать внимание и подталкивать к размышлению. Поэтому в нём особенно важны ясность, точность и ответственный выбор слов.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осмысленно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учит строить речь логично и уважительно. Он помогает выражать мысль так, чтобы собеседник не только понял информацию, но и увидел её 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стиль: факты, оценка, убедительность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помогает говорить о важных событиях понятно, точно и выразительно. Он нужен в новостях, выступлениях и школьных текстах, потому что соединяет информацию, оценку и влияние на читателя.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2026-05-28T08:09:15Z</dcterms:created>
  <dcterms:modified xsi:type="dcterms:W3CDTF">2026-05-28T08:09:15Z</dcterms:modified>
</cp:coreProperties>
</file>