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социализма: Восточная Европа и Китай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социализма: от послевоенной Восточной Европы до Китая после 1949 года.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войны: новая политическая карта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разрушила экономику, а страх перед нестабильностью усилил спрос на жесткий порядок, контроль над хозяйством и обещание равенства. Именно в этом контексте в Восточной Европе и Китае укрепились социалистические режимы, опирающиеся на партию и государство.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основы социалистической модели
</a:t>
            </a:r>
            <a:endParaRPr lang="en-US" sz="2367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лидеры связывали индустриальный рост с укреплением армии и политической независимостью. Быстрое развитие тяжелой промышленности рассматривалось как условие суверенитета и международной устойчивости государства.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 безопасность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модели лежала идея, что ключевые ресурсы должны принадлежать обществу через государство. Это рассматривалось как способ ограничить частный контроль над богатством и подчинить экономику общим целям развития.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собственность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Марксизм-ленинизм утверждал, что именно партия формулирует исторически верный курс. Политический плюрализм считался источником слабости, поэтому власть концентрировалась в едином центре принятия решений.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Руководящая роль партии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конкуренция заменялась государственным планированием. Производство, снабжение и инвестиции распределялись сверху, чтобы быстрее направлять ресурсы в приоритетные отрасли и избегать, как считалось, хаоса капиталистического рынка.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вместо рынка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Официальной целью провозглашались ликвидация эксплуатации и сокращение разрыва между богатыми и бедными. Большое значение придавалось доступу к образованию, медицине и базовым социальным гарантиям.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равенство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принимались и исполнялись решения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вертикальную логику управления в социалистическом государстве: от партийного курса до отчетности предприятий.
</a:t>
            </a:r>
            <a:endParaRPr lang="en-US" sz="15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установление народных демократий
</a:t>
            </a:r>
            <a:endParaRPr lang="en-US" sz="241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Однопартийная власть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1940-х годов в Польше, ГДР, Чехословакии, Венгрии, Румынии и Болгарии закрепились режимы, где политическая конкуренция была сведена к минимуму, а ключевые решения принимала партийная верхушка.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Встроенность в блок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через СЭВ и военная координация в рамках Варшавского договора закрепили зависимость региона от Москвы. Восточная Европа стала частью единого советского стратегического пространства.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оппозицией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партии, пресса и общественные объединения постепенно были подчинены или устранены. В результате политическая система внешне сохраняла институты, но фактически стала крайне централизованной.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экономики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взяло под контроль банки, крупную промышленность и транспорт. Это позволило быстро перестроить хозяйство, но одновременно резко сократило пространство для частной инициативы и независимого предпринимательства.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826" y="1175216"/>
            <a:ext cx="352824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 Восточной Европы и особенности их пути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единая политическая модель по-разному проявлялась в странах с разной историей, экономикой и социальной структурой.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стартовые условия, режимы двигались к одной политической модели; различались лишь темпы, социальная база и степень напряжения в обществе.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странах Восточной Европы, 1947–1949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социалистической экономики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Перекос в пользу базовых отраслей ускорял индустриализацию, но ослаблял повседневное снабжение населения и качество услуг.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приоритет тяжелой промышленности, тем заметнее дефицит в быту: система росла, но равновесия между производством и потреблением не было.
</a:t>
            </a:r>
            <a:endParaRPr lang="en-US" sz="1552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плановой экономики в социалистических странах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 преобразование деревни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для индустриализации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Изъятие части сельскохозяйственного продукта рассматривалось как источник средств для заводов, дорог и энергетики. Деревня становилась базой накопления для быстрого промышленного рывка.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сопротивление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давление государства было слишком сильным, возникали саботаж, уклонение от поставок и недоверие к власти. Это делало коллективизацию социальной, а не только хозяйственной проблемой.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Кооперативы и артели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хозяйства объединяли в более крупные формы, чтобы государству было проще управлять производством и заготовками. Для деревни это означало потерю самостоятельности и усиление контроля сверху.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поставки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 другая продукция сдавались по установленным нормам. Такая система помогала снабжать города и индустриальные стройки, но часто подрывала личную заинтересованность крестьян.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после 1949 года: особый путь революции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Коммунистической партии в 1949 году произошла в стране, где большинство населения жило в деревне, а промышленность оставалась слабой. Это определило особый, сельский характер революции.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реальность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модель опиралась на идею постоянного обновления общества через кампании и политическую мобилизацию. Руководство стремилось не допустить возвращения старых элит и сохранить революционный импульс.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революция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Восточной Европы, китайские лидеры делали ставку на массовую мобилизацию крестьян. Земельная реформа стала не только экономической мерой, но и способом укрепить новую власть.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крестьянство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монополии Компартии сочеталось с курсом на ускоренную модернизацию. Задача заключалась в том, чтобы быстро превратить аграрную страну в индустриальную державу, не теряя политического контроля.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кампании в Китае и их последствия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опыт показывает, как масштабные преобразования могли одновременно ускорять изменения и создавать тяжелые социальные потери.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Модернизационные цели достигались ценой жесткого насилия и дестабилизации; именно поэтому китайская траектория стала одновременно успешной и трагической.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КНР, ключевые кампании 1950–1970-х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модернизации Китая в 1950–1980-х годах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1978 года заметен особенно ясно: после кризисов маоистского периода рост стал устойчивее, а экономика — более разнообразной.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шёл неравномерно: провал конца 1950-х сменился ускорением, когда реформы повысили эффективность и расширили городскую экономику.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реконструкция по общим тенденциям развития КНР в 1950–1980-х годах; точные сопоставимые индексы зависят от выбранной методики измерения.
</a:t>
            </a:r>
            <a:endParaRPr lang="en-US" sz="9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90561"/>
            <a:ext cx="3938100" cy="359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 повседневная жизнь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88750" y="148490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стремилось обеспечить людям работу, жильё и доступ к образованию и медицине. Это снижало риск крайней бедности и делало социальную защищённость важной частью повседневного опыта.
</a:t>
            </a:r>
            <a:endParaRPr lang="en-US" sz="695" dirty="0"/>
          </a:p>
        </p:txBody>
      </p:sp>
      <p:sp>
        <p:nvSpPr>
          <p:cNvPr id="13" name="Text 3"/>
          <p:cNvSpPr txBox="1"/>
          <p:nvPr/>
        </p:nvSpPr>
        <p:spPr>
          <a:xfrm>
            <a:off x="4688762" y="127105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гарантии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8750" y="443805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обещал равенство и безопасность, но нередко приносил однообразие и дефицит. Поэтому многие воспринимали систему как одновременно защищающую и ограничивающую жизнь.
</a:t>
            </a:r>
            <a:endParaRPr lang="en-US" sz="695" dirty="0"/>
          </a:p>
        </p:txBody>
      </p:sp>
      <p:sp>
        <p:nvSpPr>
          <p:cNvPr id="15" name="Text 5"/>
          <p:cNvSpPr txBox="1"/>
          <p:nvPr/>
        </p:nvSpPr>
        <p:spPr>
          <a:xfrm>
            <a:off x="4688762" y="42242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повседневность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8750" y="2961475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Пресса, школа, искусство и молодёжные организации находились под идеологическим надзором. От граждан ожидали лояльности, участия в кампаниях и публичного одобрения решений партии.
</a:t>
            </a:r>
            <a:endParaRPr lang="en-US" sz="695" dirty="0"/>
          </a:p>
        </p:txBody>
      </p:sp>
      <p:sp>
        <p:nvSpPr>
          <p:cNvPr id="17" name="Text 7"/>
          <p:cNvSpPr txBox="1"/>
          <p:nvPr/>
        </p:nvSpPr>
        <p:spPr>
          <a:xfrm>
            <a:off x="4688762" y="27476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информацией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88750" y="2223177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формальных гарантиях люди сталкивались с нехваткой товаров, длинными очередями и ограниченным выбором. Качество одежды, бытовых вещей и продуктов часто заметно отставало от потребностей.
</a:t>
            </a:r>
            <a:endParaRPr lang="en-US" sz="695" dirty="0"/>
          </a:p>
        </p:txBody>
      </p:sp>
      <p:sp>
        <p:nvSpPr>
          <p:cNvPr id="19" name="Text 9"/>
          <p:cNvSpPr txBox="1"/>
          <p:nvPr/>
        </p:nvSpPr>
        <p:spPr>
          <a:xfrm>
            <a:off x="4688762" y="20093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очереди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688750" y="3699756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передвижения и личного выбора была меньше, чем в рыночных обществах. Человек сильнее зависел от предприятия, распределения и административных решений, чем от собственного дохода.
</a:t>
            </a:r>
            <a:endParaRPr lang="en-US" sz="695" dirty="0"/>
          </a:p>
        </p:txBody>
      </p:sp>
      <p:sp>
        <p:nvSpPr>
          <p:cNvPr id="21" name="Text 11"/>
          <p:cNvSpPr txBox="1"/>
          <p:nvPr/>
        </p:nvSpPr>
        <p:spPr>
          <a:xfrm>
            <a:off x="4688762" y="34859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мобильность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социализма в плакате и ритуале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единства и труда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заполняют колонны рабочих, студентов и солдат, а над ними — красные знамёна и портреты руководителей. Такой визуальный язык должен был показать, что общество идёт к общей цели и поддерживает власть без сомнений. Подобные сцены особенно часто сопровождали парады и государственные праздники.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нового мира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особую роль играли культ Мао Цзэдуна, «Красная книга» и массовые политические кампании, превращавшие идеологию в повседневный ритуал. В Восточной Европе плакаты чаще изображали трактористов, строителей и металлургов как героев будущего.
</a:t>
            </a:r>
            <a:endParaRPr lang="en-US" sz="9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жёсткого планирования к системному кризису
</a:t>
            </a:r>
            <a:endParaRPr lang="en-US" sz="246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накопления проблем в централизованной социалистической экономике и последующего роста общественного недовольства.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усиливался запрос на реформы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и Китай по-разному переживали кризис социализма, но недовольство усиливалось там, где система хуже отвечала на повседневные нужды людей.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реформ были экономическими, однако политическое доверие рушилось быстрее всего там, где провалы затрагивали повседневную жизнь.
</a:t>
            </a:r>
            <a:endParaRPr lang="en-US" sz="1552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причин реформ в социалистических странах Восточной Европы и Китае; доли на диаграмме являются аналитической схемой, а не официальной статистикой.
</a:t>
            </a:r>
            <a:endParaRPr lang="en-US" sz="9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Дэн Сяопина и китайская трансформация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1978: начало курса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закрепил поворот к политике «реформ и открытости», сохранив руководящую роль партии. Это стало отказом от прежней изоляции без отказа от однопартийной системы.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1980-х: деревня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распространился семейный подряд, который усилил личную заинтересованность крестьян и повысил выпуск продукции. Деревня стала первым полем практических изменений.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1992: ускорение курса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подтверждения реформаторской линии преобразования получили новое ускорение. Рыночные механизмы расширились, а экономический рост стал одним из главных источников легитимности власти.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внешние связи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специальные экономические зоны, вырос приток иностранных инвестиций и экспортных заказов. Китай начал быстрее включаться в мировую экономику и развивать прибрежные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реформы, протесты и распад блока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показывают, как попытки изменить систему изнутри постепенно привели к её распаду.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протесты нарастали поэтапно: от локальных кризисов к общерегиональному переходу от коммунистических режимов к рыночным преобразованиям.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хронология ключевых протестов и политических переломов в Восточной Европе
</a:t>
            </a:r>
            <a:endParaRPr lang="en-US" sz="12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итоги социалистического опыта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режимы быстро наращивали промышленность, строили инфраструктуру и расширяли систему образования. Для многих стран это означало выход из послевоенной разрухи и более высокий уровень социальной мобильности.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Ускоренная модернизация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снижены неграмотность и крайняя бедность, расширился доступ к базовой медицине и государственному жилью. Для миллионов людей это стало первым опытом стабильной социальной защиты.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достижения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модель порождала дефициты, бюрократию и технологическое отставание. Когда внешняя конкуренция усилилась, эти слабости стали особенно заметны в повседневной жизни и в экономике.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ограничения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сохранил политическую монополию и адаптировал систему через рыночные механизмы, а Восточная Европа после 1989 года в основном перешла к рыночным реформам и новому политическому курсу.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0235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двух моделей социализма
</a:t>
            </a:r>
            <a:endParaRPr lang="en-US" sz="2631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2800" y="156545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опирались на монополию партии, планирование, идеологический контроль и обещание более справедливого общества. В центре стояла не конкуренция, а коллективная цель, задаваемая сверху.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042800" y="135350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фундамент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42800" y="443640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идеология дала разные результаты в зависимости от общества, внешних связей и способности к адаптации. Поэтому история социализма в Европе и Китае не сводится к единому сценарию.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042800" y="422445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сравнения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042800" y="3000925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 были тесно встроены в советский блок и зависели от него экономически и политически. Китай, хотя и сотрудничал с СССР, стремился к большей самостоятельности.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042800" y="2788975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СССР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5825" y="2283188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развивала социализм в относительно индустриализированных обществах, а Китай — в стране с огромной крестьянской массой и слабой промышленной основой. Это определяло разные приоритеты политики.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5825" y="2071238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историческая база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505825" y="3718663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 конце 1980-х отказалась от социалистической модели, тогда как Китай сохранил власть партии и встроил рыночные механизмы в существующую систему управления.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505825" y="3506712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ответы на кризис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Социализм: единая идея, разные итоги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Восточной Европы и Китая показывает, что социализм мог ускорять модернизацию, но его судьба зависела от гибкости системы. Там, где реформы запоздали, модель исчерпала себя; там, где её адаптировали, она продлила своё существование.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2026-06-01T06:43:16Z</dcterms:created>
  <dcterms:modified xsi:type="dcterms:W3CDTF">2026-06-01T06:43:16Z</dcterms:modified>
</cp:coreProperties>
</file>