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Adverbs: Positive and Comparative Degrees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сравнивать действия и говорить точнее.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наречия в английском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высказывание точнее: они показывают, как выполняется действие. В школьных заданиях они часто помогают сравнивать два действия, например faster than или more carefully than.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положительная степень наречия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7936" y="177623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 — это обычная форма наречия без сравнения. Она просто называет способ действия: fast, slowly, well, hard, early.
</a:t>
            </a:r>
            <a:endParaRPr lang="en-US" sz="1362" dirty="0"/>
          </a:p>
        </p:txBody>
      </p:sp>
      <p:sp>
        <p:nvSpPr>
          <p:cNvPr id="9" name="Text 3"/>
          <p:cNvSpPr txBox="1"/>
          <p:nvPr/>
        </p:nvSpPr>
        <p:spPr>
          <a:xfrm>
            <a:off x="417936" y="2775297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используется, когда речь идет об одном действии, одном человеке или одной ситуации. Сравнение с другими действиями здесь не требуется.
</a:t>
            </a:r>
            <a:endParaRPr lang="en-US" sz="1362" dirty="0"/>
          </a:p>
        </p:txBody>
      </p:sp>
      <p:sp>
        <p:nvSpPr>
          <p:cNvPr id="10" name="Text 4"/>
          <p:cNvSpPr txBox="1"/>
          <p:nvPr/>
        </p:nvSpPr>
        <p:spPr>
          <a:xfrm>
            <a:off x="417936" y="377436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положительной формы начинается изучение сравнительной степени. Чтобы образовать новую форму, сначала нужно узнать исходное наречие и понять его тип.
</a:t>
            </a:r>
            <a:endParaRPr lang="en-US" sz="13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наречия в английском предложении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стоит после глагола или рядом с ним: run quickly, speak clearly, work hard. Так оно уточняет, как именно происходит действие.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уточнения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называет предмет, а добавляет важную деталь к действию. Благодаря этому предложение звучит более точно и понятно для слушателя.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действие, попробуйте задать вопрос «как?». Ответ часто будет наречием, которое связано именно с глаголом.
</a:t>
            </a:r>
            <a:endParaRPr lang="en-US" sz="10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формы и пример их употребления в сравнении.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и сравнительная формы: основные примеры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наречия часто получают -er, а более длинные формы и исключения нужно запоминать отдельно.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грамматики английского языка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образования сравнительной степени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наречия обычно образуют сравнительную степень с окончанием -er: fast → faster, hard → harder, early → earlier. Такая форма звучит естественно и часто встречается в учебных заданиях.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длинные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длиннее, обычно используется more: slowly → more slowly, carefully → more carefully, politely → more politely. Это правило помогает не перегружать слово лишними окончаниями.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важно смотреть не только на значение, но и на саму форму слова. Длина и звучание наречия подсказывают, подойдет ли -er или more.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трех частых примеров видно, что такие наречия обычно требуют more, а не -er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наречия на -ly почти всегда сравниваются с more, поэтому это правило важно запомнить отдельно.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распределение по правилам, а не частотность слов в живой речи.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разные способы образования сравнения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more + наречие, поэтому сначала стоит выучить этот способ, а затем отдельно запомнить исключения.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правилам темы; условные данные для наглядности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сравнительные формы наречий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 → better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well образует сравнительную степень не по общему правилу: better. Эта форма очень частотна, поэтому ее стоит узнавать сразу, без попытки добавить more или -er.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Badly → worse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worse используется вместо ожидаемых вариантов more badly или badlier. Она часто встречается в ответах, описаниях состояния и сравнениях качества действия.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 → farther / further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far имеет две сравнительные формы: farther и further. В школьных заданиях обе формы нужно распознавать как правильные, потому что они употребляются в разных контекстах.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→ less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little сравнительная форма — less. Она также не образуется по общему правилу, поэтому лучше запомнить ее как отдельный случай, а не как обычную форму с more.
</a:t>
            </a:r>
            <a:endParaRPr lang="en-US" sz="10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образовать сравнительную степень наречия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выбрать правильную форму и избежать типичных ошибок.
</a:t>
            </a:r>
            <a:endParaRPr lang="en-US" sz="9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действий с помощью than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than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than показывает, что мы сравниваем два действия: одно происходит быстрее, лучше, тише или точнее другого. Без него сравнение часто звучит незавершённо и теряет ясность.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сначала идёт подлежащее и сравнительная форма наречия, а затем than и второе действие. Например: She runs faster than I do. Такая структура помогает чётко увидеть, что именно сравнивается.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than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 соединяет две части предложения и указывает на различие между ними. В примерах He answered more clearly than yesterday и They worked harder than before видно, что сравнение касается способа действия, а не предмета.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сравнений в школьной жизни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сравнивают, кто отвечает быстрее, пишет аккуратнее или решает задания лучше. Такие предложения легко связать с привычными школьными ситуациями и сделать их понятными.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тренировке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сравнительные наречия особенно удобны: кто бежит faster than, прыгает higher than или выполняет упражнение more carefully than. Здесь важен не только результат, но и способ действия.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делах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говорить о привычках дома и в классе: кто приходит earlier, говорит more politely или работает better. Такие примеры показывают, что тема нужна не только для упражнений, но и для общения.
</a:t>
            </a:r>
            <a:endParaRPr lang="en-US" sz="10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241666"/>
            <a:ext cx="4039800" cy="20733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при образовании сравнительной степени наречий и объясняется, почему они возникают.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и правильные варианты
</a:t>
            </a:r>
            <a:endParaRPr lang="en-US" sz="249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лишним more, попыткой добавить -er к словам на -ly и незнанием исключений.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тема comparative adverbs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прилагательным и наречием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сообщает, каким является существительное. В сочетании a quick car слово quick описывает машину, то есть сам предмет, а не действие.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уточняет, как совершается действие. В предложении the car goes quickly слово quickly относится к движению и показывает способ действия.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работать по-разному в зависимости от места в предложении. Поэтому важно смотреть, что именно оно описывает: предмет, действие или результат.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 и worse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better и worse часто вызывают путаницу, потому что они могут использоваться и как наречия, и как прилагательные. Значение помогает определить позиция слова и общий смысл фразы.
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формы зависит не от значения слова, а от его строения и особенностей употребления в сравнении.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на примерах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наречия чаще получают -er, более длинные — more, а неправильные формы лучше запоминать отдельно.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примерам: fast — faster; slowly — more slowly; hard — harder; well — better; badly — worse.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в школьных заданиях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нужно выбрать правильную сравнительную форму наречия в одном предложении. Важно заметить, короткое слово это или длинное, и есть ли оно в списке исключений.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заданиях требуется показать различие между двумя действиями с помощью than. Здесь нужно не только знать форму, но и правильно построить всё предложение по смыслу.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нередко предлагают найти и исправить неверную форму, например more faster или carefuler. Такие задания проверяют, умеет ли школьник отличать правильные правила от типичных ошибок.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реальных ситуациях общения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финише эстафеты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физкультуры один ученик заканчивает круг faster than another, и это сразу видно всей команде. В таком коротком сравнении наречие помогает описать не просто результат, а темп действия. Именно так английский становится удобным для спортивных комментариев.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отвечает more clearly than вчера, потому что заранее повторила правила и не торопилась. В классе такие сравнения помогают вежливо отметить прогресс без лишних слов. Фраза звучит естественно и подходит для обычного разговора на уроке.
</a:t>
            </a:r>
            <a:endParaRPr lang="en-US" sz="1166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домашним заданием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делают задание по-разному: один пишет more carefully, другой заканчивает earlier. Учитель легко объяснит, что важны и скорость, и аккуратность. Эти примеры показывают, как сравнительные наречия работают в повседневной школьной жизни.
</a:t>
            </a:r>
            <a:endParaRPr lang="en-US" sz="1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правильной сравнительной формы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верную форму наречия и проверить её в предложении.
</a:t>
            </a:r>
            <a:endParaRPr lang="en-US" sz="9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для запоминания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наречия чаще образуют сравнительную степень с -er: fast — faster, hard — harder, early — earlier. Это самый простой и заметный для школьников способ сравнения.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длиннее, обычно используется more: slowly — more slowly, carefully — more carefully, politely — more politely. Такая форма помогает избежать неудобного и неверного окончания -er.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нужно запоминать отдельно: well — better, badly — worse, far — farther или further, little — less. Они не подчиняются общему правилу и часто встречаются в упражнениях.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нужна, когда сопоставляют два действия, два способа или два результата. Важно не только выбрать форму, но и понять, есть ли в предложении настоящее сравнение.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 называет обычный способ действия, а сравнительная показывает различие между двумя действиями. Если помнить про -er, more и исключения, английская речь станет точнее и увереннее.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степенях наречий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2026-05-30T22:25:47Z</dcterms:created>
  <dcterms:modified xsi:type="dcterms:W3CDTF">2026-05-30T22:25:47Z</dcterms:modified>
</cp:coreProperties>
</file>