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возникновении жизни: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пути возникновения жизни через разные науки и эксперименты.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поиски ответов на загадку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с древних времён люди пытались понять, как появилась жизнь. Развитие науки в XIX–XX веках позволило изучать её природу через микроскопию и химию, формируя основы биологии.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энергия и обмен веществ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поглощают вещества и энергию, обеспечивая свои функции. Этот процесс, называемый метаболизмом, необходим для роста и поддержания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и рост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способна к размножению, создавая новые организмы. Кроме того, живые системы растут и развиваются, меняясь на протяжении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реакция на изменения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к условиям окружающей среды, реагируют на раздражители и сохраняют внутреннее равновесие — гомеостаз.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живых организмов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Земля: химические и физические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состав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 миллиардов лет назад атмосфера Земли состояла из метана, аммиака, водорода и водяного пара. Кислорода почти не было, создавая особую среду для химических реакций.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подвергалась вулканическим извержениям, ударам метеоритов и ультрафиолетовому излучению. Эти факторы влияли на химические процессы, способствуя формированию органических соединений.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рождение жизни из неживого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точка — энергия из молний и вулканов запускает химические реакции, формирующие простые органические молекулы.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формируются структуры, изолирующие молекулы и создающие первые примитивные клетки — начало живых организмов.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накопление и усложнение этих молекул ведет к появлению веществ, способных к саморепликации и последовательным реакциям.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воспроизведение условий Древней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в 1953 году создали модель атмосферы с метаном, аммиаком и водородом, воздействуя на неё электрическими разрядами, имитирующими молнии.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возникли аминокислоты — строительные блоки белков, что доказало возможность синтеза органических молекул из простых веществ.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Stanley Miller, 1953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опыта Миллера-Юри: концентрации аминокислот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количество аминокислот увеличивается, демонстрируя эффективность условий эксперимента.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под воздействием энергии из окружающей среды возможен синтез необходимых для жизни молекул.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гг.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широкого признания роли РНК как первичной молекулы жизни и катализатора химических процессов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Томаса Чекенда и др.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1980-х годах открыли рибозимы — РНК с ферментативной активностью. Это усилило гипотезу, что именно РНК могла хранить информацию и ускорять реакции.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мембран: первый шаг к клеточной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молекулы в воде самостоятельно образуют везикулы — замкнутые пузырьки, которые могли отделять внутреннюю среду от внешней.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мембраны обеспечивали сохранность сложных органических молекул и способствовали развитию протоклеток — предшественников живых клеток.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поверхности и полимеризация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минералы действовали как катализаторы, ускоряя объединение аминокислот и нуклеотидов в более длинные цепи, необходимые для биологических функций.
</a:t>
            </a:r>
            <a:endParaRPr lang="en-US" sz="1338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Глины как платформа для первых РНК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глин могли формироваться первые молекулы РНК, что создаёт условия для эволюции первых биополимеров и перехода к живым системам.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глины как катализаторы жизни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возникновения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сформированы на базе современных биохимических исследований и экспериментов в области абиогенеза.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положения гипотезы панспермии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Метеориты и кометы могли приносить на Землю органические вещества и микроорганизмы, способствуя появлению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из космоса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образцах метеоритов обнаружены аминокислоты, подтверждающие возможность поступления строительных блоков жизни извне.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в метеоритах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анализируют состав космических объектов для изучения потенциальной роли в заносе жизни.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астронавтических исследований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дополняет представления о возникновении жизни, предлагая космический компонент в этом процессе.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взглядов на происхождение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гидротермальные источники как среда зарождения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структуры и химическая энергия стимулируют процессы синтеза органических веществ и возможное формирование протоклеток.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выделяют тепло и богаты минералами, создавая уникальные условия для химических реакций, необходимых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одни из древнейших микроорганизмов, обитающих у этих источников, демонстрируют возможность выживания в экстремальных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научной литературы,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ключевых критериев для гипотез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особенно подтверждают абиогенез и гипотезу РНК-мира, тогда как другие гипотезы имеют ограниченные доказательства.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подчеркивает комплексность проблемы и необходимость многогранного подхода к изучению происхождения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микроорганизмы в ископаемом слое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микрофоссилий в Гренландии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породах возрастом около 3,8 млрд лет найдены остатки простейших организмов, подтверждающие древность жизни на Земле. Эти находки считаются самыми старыми микрофоссилиями.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как свидетельство древней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слоистые структуры, созданные цианобактериями, датируются минимум 3,5 млрд лет и служат непосредственным подтверждением существования сложных микроорганизмов в древности.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синтетической биологии в изучении жизни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модели протоклеток, которые позволяют изучать базовые функции жизни — обмен веществ, рост и репликацию.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создана первая искусственная клетка Mycoplasma mycoides с полностью синтезированным геномом, что стало прорывом в биотехнологии.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сосредоточены на понимании процессов сборки живых систем из простых неорганических молекул в лабораторных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успехи расширяют возможности создания искусственной жизни и углубляют знания о происхождении биологических структур.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Марс: свидетельства древней воды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марсоходов обнаружили следы жидкой воды в прошлом Марса, что повышает вероятность наличия простейших форм жизни на планете.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ледяная оболочка и подледный океан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толщей льда на спутнике Юпитера Европа скрывается океан с потенциальной биоактивной средой, интересной для астробиологических исследований.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Энцелад: гейзеры и органика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космических зондов зафиксированы выбросы водяного пара и органических веществ с Энцелада — спутника Сатурна, что делает этот объект перспективным.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в поисках внеземной жизни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нерешённые вопросы происхождения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автокатализу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Неясно, каким образом простейшие молекулы смогли сформировать сложные самовоспроизводящиеся системы.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генетических систем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возникновения первых наследственных молекул и их сохранение в условиях ранней Земли требуют дальнейшего изучения.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мембран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вопрос, как именно липидные структуры спонтанно формировали устойчивые мембраны первых протоклеток.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36844"/>
            <a:ext cx="4534800" cy="216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обзор экспериментов и находок, 2024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гипотез происхождения жизни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ключевых гипотез по основным критериям позволяет выявить сильные и слабые стороны каждой, отражая многогранность научного поиска.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гипотеза вносит уникальный вклад в понимание происхождения жизни, подчеркивая необходимость комплексных исследований.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происхождения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объединяют множество гипотез и данных, раскрывая сложный и многогранный процесс появления жизни на Земле и потенциально во Вселенной.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2026-05-09T21:20:45Z</dcterms:created>
  <dcterms:modified xsi:type="dcterms:W3CDTF">2026-05-09T21:20:45Z</dcterms:modified>
</cp:coreProperties>
</file>