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страны Бенилюкса: соседи, природа, хозяйство
</a:t>
            </a:r>
            <a:endParaRPr lang="en-US" sz="3287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Поговорим о географии, людях, городах и экономике Франции и соседей Бенилюкса.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Франция и страны Бенилюкса
</a:t>
            </a:r>
            <a:endParaRPr lang="en-US" sz="2311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занимает большую часть Западной Европы и имеет выход к Атлантическому океану и Средиземному морю. Бельгия, Нидерланды и Люксембург образуют Бенилюкс рядом с Северным морем. В 1944 году он оформился как союз трёх стран; сегодня все четыре государства в ЕС и Шенгене.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площадь делает Францию самой большой страной Западной Европы.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площади по данным географической справочной литературы; точные значения зависят от методики подсчёта.
</a:t>
            </a:r>
            <a:endParaRPr lang="en-US" sz="118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Франции в Европе составляет около 551 тыс. км². Здесь есть столица Париж и разные природные зоны — от гор до морских берегов.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551 тыс. км²
</a:t>
            </a:r>
            <a:endParaRPr lang="en-US" sz="3554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2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Бельгия, Нидерланды и Люксембург: три разные страны
</a:t>
            </a:r>
            <a:endParaRPr lang="en-US" sz="1827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Бельгия известна Брюсселем и многоязычием: там используются нидерландский, французский и немецкий языки. Это отражает разные культурные традиции внутри страны.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Нидерланды: столица — Амстердам, много каналов и высокая плотность населения. Страна особенно тесно связана с морем благодаря крупным портам.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Люксембург — небольшое государство с одноимённой столицей. Его отличает высокий уровень жизни и заметная роль в международных финансах.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данные по населению стран; значения могут немного различаться по годам публикации.
</a:t>
            </a:r>
            <a:endParaRPr lang="en-US" sz="951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стран региона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очень различаются по численности населения: Франция — крупнее остальных, а Люксембург — заметно меньше.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размерах населения влияет на рынки труда, города и нагрузку на инфраструктуру, хотя страны остаются близкими по географии.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607091"/>
            <a:ext cx="4724400" cy="20634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 особенно выражено в Бельгии и Люксембурге, что подчёркивает культурное разнообразие региона.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из общеобразовательных источников и справочников по странам (столицы, официальные языки, известные символы).
</a:t>
            </a:r>
            <a:endParaRPr lang="en-US" sz="99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 столицы и языки помогают понять характер каждой страны региона.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Столицы, языки и главные особенности
</a:t>
            </a:r>
            <a:endParaRPr lang="en-US" sz="2584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страны региона связаны друг с другом
</a:t>
            </a:r>
            <a:pPr algn="l" indent="0" marL="0">
              <a:lnSpc>
                <a:spcPct val="90000"/>
              </a:lnSpc>
              <a:buNone/>
            </a:pPr>
            <a:r>
              <a:rPr lang="en-US" sz="24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формируются через географию, транспорт, торговлю и общие правила ЕС и Шенгена.
</a:t>
            </a:r>
            <a:endParaRPr lang="en-US" sz="242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Париж: культура, история и туризм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Эйфелева башня и городские достопримечательности помогают понять, почему Париж — символ Франции. Город связан с историей, культурой, наукой и путешествиями.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Брюссель: политический центр Европы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Брюсселе работает множество европейских учреждений. Здесь действуют Европейская комиссия, Совет Европейского союза и Европейский парламент, поэтому город часто называют политическим центром Европы.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и Брюссель как важные города Европы
</a:t>
            </a:r>
            <a:endParaRPr lang="en-US" sz="2226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связи стран Западной Европы
</a:t>
            </a:r>
            <a:endParaRPr lang="en-US" sz="2316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Западной Европы начали теснее сотрудничать, чтобы избежать новых конфликтов и укрепить экономику. Соседство Франции и государств Бенилюкса сделало сотрудничество особенно удобным.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1951 год: ЕОУС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страны Бенилюкса участвовали в раннем объединении — Европейском объединении угля и стали. Оно поддерживало совместное развитие важных отраслей промышленности.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1957 год: ЕЭС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появилось Европейское экономическое сообщество. Оно расширяло сотрудничество, связывая экономики стран региона общими правилами торговли и производства.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 Европейского союза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шаги стали базой для будущего Европейского союза. Так регион постепенно перешёл от отдельных договорённостей к более тесному единому управлению.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схема структуры экономики; точные доли по странам в разных справочниках могут отличаться.
</a:t>
            </a:r>
            <a:endParaRPr lang="en-US" sz="812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региона: главные отрасли
</a:t>
            </a:r>
            <a:endParaRPr lang="en-US" sz="277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дополняют друг друга: там, где сильна промышленность, развиваются перевозки и порты, а где развито земледелие — торговля и переработка.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услуг, производства, сельского хозяйства и логистики объясняет, почему регион устойчив и связан множеством цепочек поставок.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385" y="1160879"/>
            <a:ext cx="400561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5387" y="1175618"/>
            <a:ext cx="481766" cy="4282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75618"/>
            <a:ext cx="481766" cy="4282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75618"/>
            <a:ext cx="481766" cy="428237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порты Западной Европы
</a:t>
            </a:r>
            <a:endParaRPr lang="en-US" sz="2767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Скоростные железные дороги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 связывают крупные города Франции и Бенилюкса, сокращая время в пути. Удобные пересадки помогают бизнесу и туристам быстрее добираться между Парижем, Брюсселем и Амстердамом.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Автомагистрали и автобаны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Автодороги дополняют железные дороги и поддерживают регулярные перевозки грузов. Автомагистрали особенно важны для доставки «от двери до двери» в приграничные районы и логистические центры.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маршруты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позволяют перевозить большие партии грузов экономичнее и спокойнее по нагрузке на дороги. Такой вариант часто используют для доставки сырья и товаров к портам и промышленным зонам.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морские порты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Роттердам — один из важнейших портов Европы, а Антверпен специализируется на перевозке нефти, химической продукции и контейнеров. Порты становятся точками обмена морских и наземных перевозок.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706400"/>
            <a:ext cx="5506500" cy="18381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экономики делает торговлю выгодной: товары, услуги и перевозки «закрывают потребности» соседей. Значение портов и финансов заметно в нескольких странах одновременно.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по специализации стран региона (учебные материалы и открытые справочные источники).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хозяйства стран региона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в регионе дополняют друг друга: одни страны развивают производство и технологии, другие — услуги, торговлю и международные финансы.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659" y="1245327"/>
            <a:ext cx="2679802" cy="36784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250" y="391700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ландшафты региона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949546" y="4471034"/>
            <a:ext cx="880868" cy="6232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4748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много природных зон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отличается большим разнообразием природных зон: от морских берегов до гор и плодородных равнин. Здесь соседствуют Альпы и Пиренеи, а также равнинные сельскохозяйственные территории, где особенно важна почва и климат.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84590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 Бенилюкса и защита от воды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 и часть Бельгии расположены на низменностях, поэтому человеку постоянно приходится заботиться о воде. Дамбы и каналы помогают удерживать уровень воды, а защитные системы уменьшают риск затоплений.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транспорт связывает страны региона в единую экономику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маршрут товара от производства до продажи в странах Европейского союза.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630" y="1444024"/>
            <a:ext cx="443700" cy="35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2820" y="1444024"/>
            <a:ext cx="443700" cy="35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623" y="1410754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0130" y="1444024"/>
            <a:ext cx="443700" cy="35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культурное разнообразие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во Франции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главным языком является французский. Он объединяет жителей страны и помогает людям в образовании, официальных документах и повседневном общении.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языков в Бельгии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Бельгии используются нидерландский, французский и немецкий языки. Такое многоязычие отражает историю страны и усиливает связь разных культур внутри региона.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Нидерландский в Нидерландах
</a:t>
            </a:r>
            <a:pPr algn="l" indent="0" marL="0">
              <a:lnSpc>
                <a:spcPct val="90000"/>
              </a:lnSpc>
              <a:buNone/>
            </a:pPr>
            <a:r>
              <a:rPr lang="en-US" sz="4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2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Нидерландах государственным языком является нидерландский. Он активно применяется в школе, на работе и в официальных сервисах, а также помогает поддерживать единые правила общения.
</a:t>
            </a:r>
            <a:endParaRPr lang="en-US" sz="1408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8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Люксембург: три рабочих языка
</a:t>
            </a:r>
            <a:pPr algn="l" indent="0" marL="0">
              <a:lnSpc>
                <a:spcPct val="90000"/>
              </a:lnSpc>
              <a:buNone/>
            </a:pPr>
            <a:r>
              <a:rPr lang="en-US" sz="4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Люксембурге широко распространены люксембургский, французский и немецкий языки. Многоязычие помогает людям учиться, работать и общаться в международной среде.
</a:t>
            </a:r>
            <a:endParaRPr lang="en-US" sz="1484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туристических центров по описаниям достопримечательностей в открытых справочных источниках (без привязки к точной статистике за год).
</a:t>
            </a:r>
            <a:endParaRPr lang="en-US" sz="77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в странах Франции и Бенилюкса
</a:t>
            </a:r>
            <a:endParaRPr lang="en-US" sz="2587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узнаваемые места часто становятся «магнитами» для разных видов отдыха: музеев, исторических прогулок и морских поездок. В городах растёт роль транспорта и гостиничного сервиса.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туризм распределён по региону неравномерно: крупные города привлекают культурой, а отдельные территории — благодаря особым достопримечательностям. Это поддерживает местные услуги и экономику.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наука и международные организации
</a:t>
            </a:r>
            <a:endParaRPr lang="en-US" sz="201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Париж, Брюссель, Лейден и Люксембург известны университетами и научными центрами. Здесь развиваются разные направления — от фундаментальных исследований до прикладных разработок для промышленности.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работают важные организации Европы, а также крупные компании и исследовательские подразделения. Поэтому сюда приезжают специалисты из разных стран, чтобы сотрудничать и обмениваться знаниями.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«учебный и деловой» климат делает регион одним из самых активных по обмену опытом. Молодёжь получает больше возможностей для стажировок, а взрослым проще находить международные проекты.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690463"/>
            <a:ext cx="4724400" cy="1896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транспортное и торговое пространство делает сотрудничество устойчивым. При этом различия в специализациях позволяют странам взаимно дополнять друг друга.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по устройству региона и тематике учебных пособий по Европе.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помогают сотрудничать, а различия делают регион разнообразным по экономике, культуре и природным условиям.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Францию и страны Бенилюкса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регионом стоят климатические риски, связанные с погодными изменениями и экстремальными явлениями. Для жителей это означает необходимость обновлять инфраструктуру и внимательнее планировать развитие городов.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местах сохраняется проблема перегруженных дорог. Снижение заторов требует более умного транспорта, развития железнодорожных маршрутов и согласования логистики между странами.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сложный вопрос — рост цен на жильё и нагрузка на доступность жилья. Это особенно заметно в крупных городах, где спрос выше, чем возможности строительства.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страны активно решают экологические задачи: защиту берегов и переход к более чистой энергии. Нидерланды и Бельгия уязвимы к наводнениям из‑за низких территорий, а Франция сосредотачивается на сохранении природы и модернизации промышленности.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задачи региона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Бенилюкс: один регион, много особенностей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страны Бенилюкса образуют тесно связанный регион Западной Европы. Их объединяют история, транспорт, торговля, участие в ЕС и Шенгене, а различия в размерах, природе и хозяйстве делают сотрудничество полезным и интересным.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2026-05-11T17:43:56Z</dcterms:created>
  <dcterms:modified xsi:type="dcterms:W3CDTF">2026-05-11T17:43:56Z</dcterms:modified>
</cp:coreProperties>
</file>